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9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8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1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6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8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ABA0-3CD7-41E5-996B-C71AE0CDA3E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Lucy LEISA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Hibbitts</a:t>
            </a:r>
          </a:p>
          <a:p>
            <a:r>
              <a:rPr lang="en-US" dirty="0" smtClean="0"/>
              <a:t>11/26/2023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9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8060" y="388189"/>
            <a:ext cx="3253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I reviewed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29398" y="1327818"/>
            <a:ext cx="11766430" cy="358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Viewed XML in PDF4 viewer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Reviewed the SIS file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Attempted to read in the data and calibrate the raw data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 characteristics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LVF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pushbroom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spectromter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 has wavelength calibration mapped to individual pixel elements.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096" y="4552628"/>
            <a:ext cx="6477904" cy="2305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80" y="837883"/>
            <a:ext cx="4089723" cy="308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98" y="4552628"/>
            <a:ext cx="5406282" cy="18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3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845" y="92316"/>
            <a:ext cx="9732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Viewing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 in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PDS4 viewer and analysis in </a:t>
            </a:r>
            <a:r>
              <a:rPr lang="en-U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77822" y="778852"/>
            <a:ext cx="10400581" cy="3671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 to open the XML file and view the data in PDS4 Viewer.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labels rendered fine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earth is apparent.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data, both raw and calibrated can be viewed in both PDS4 viewer and in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readme file is needed for those of us not familiar with the data.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label information all seemed fine but I did not look in great detail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Attempting to reproduce the provided calibrated data by starting with the raw data.  </a:t>
            </a:r>
            <a:r>
              <a:rPr lang="en-US" dirty="0" smtClean="0"/>
              <a:t>I </a:t>
            </a:r>
            <a:r>
              <a:rPr lang="en-US" dirty="0"/>
              <a:t>do not get the same calibrated </a:t>
            </a:r>
            <a:r>
              <a:rPr lang="en-US" dirty="0" smtClean="0"/>
              <a:t>data when starting with the raw data and following the procedures in the SIS. Two issues:  the </a:t>
            </a:r>
            <a:r>
              <a:rPr lang="en-US" dirty="0"/>
              <a:t>bad pixel maps do not </a:t>
            </a:r>
            <a:r>
              <a:rPr lang="en-US" dirty="0" smtClean="0"/>
              <a:t>line up </a:t>
            </a:r>
            <a:r>
              <a:rPr lang="en-US" dirty="0"/>
              <a:t>exactly and </a:t>
            </a:r>
            <a:r>
              <a:rPr lang="en-US" dirty="0" smtClean="0"/>
              <a:t>the calibrated data is different by a small amount.  I hypothesize the </a:t>
            </a:r>
            <a:r>
              <a:rPr lang="en-US" dirty="0"/>
              <a:t>provided calibrated data may have had </a:t>
            </a:r>
            <a:r>
              <a:rPr lang="en-US" dirty="0" smtClean="0"/>
              <a:t>a non-zero </a:t>
            </a:r>
            <a:r>
              <a:rPr lang="en-US" dirty="0"/>
              <a:t>background subtracted from 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931" y="4560392"/>
            <a:ext cx="6461887" cy="211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3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900" y="294446"/>
            <a:ext cx="1481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 File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96897" y="1950427"/>
            <a:ext cx="10400581" cy="387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Overall, clearly written.  Provided clear instructions.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 typo on page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“an” should be “and”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2-1 inconsistency.  Cross-track start and end of 192 and 1216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1025 (not 1024)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There should be a ‘detector map’ to help understand the intricate details. </a:t>
            </a:r>
            <a:r>
              <a:rPr lang="en-US" dirty="0" smtClean="0"/>
              <a:t>the </a:t>
            </a:r>
            <a:r>
              <a:rPr lang="en-US" dirty="0"/>
              <a:t>full 2D MCT detector. Shows masks. shows optimal science FOV. shows cross track direction and spectral direction of filters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some missing links ‘ Error! Reference source no found’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3-1.  Unclear why there are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Didymos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files mentioned (DART target)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Keywords look good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ICD for SOC to PDS looks fine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319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Review of Lucy LEISA Data</vt:lpstr>
      <vt:lpstr>PowerPoint Presentation</vt:lpstr>
      <vt:lpstr>PowerPoint Presentation</vt:lpstr>
      <vt:lpstr>PowerPoint Presentation</vt:lpstr>
    </vt:vector>
  </TitlesOfParts>
  <Company>Johns Hopkins University - Applied Physics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Lucy LEISA Data Archival Plan</dc:title>
  <dc:creator>Hibbitts, Karl</dc:creator>
  <cp:lastModifiedBy>Hibbitts, Karl</cp:lastModifiedBy>
  <cp:revision>24</cp:revision>
  <dcterms:created xsi:type="dcterms:W3CDTF">2023-05-30T10:41:02Z</dcterms:created>
  <dcterms:modified xsi:type="dcterms:W3CDTF">2023-11-28T12:07:32Z</dcterms:modified>
</cp:coreProperties>
</file>