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5" r:id="rId5"/>
    <p:sldId id="266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7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L’Ralph</a:t>
            </a:r>
            <a:r>
              <a:rPr lang="en-US" dirty="0"/>
              <a:t>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L’Ralph</a:t>
            </a:r>
            <a:r>
              <a:rPr lang="en-US" dirty="0"/>
              <a:t>/LEISA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F0992-ABA3-E422-EFAB-6AEE608EE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47" y="2215677"/>
            <a:ext cx="5572539" cy="3325449"/>
          </a:xfrm>
        </p:spPr>
        <p:txBody>
          <a:bodyPr/>
          <a:lstStyle/>
          <a:p>
            <a:r>
              <a:rPr lang="en-US" dirty="0"/>
              <a:t>Successor to similar instruments on New Horizons and OSIRIS-</a:t>
            </a:r>
            <a:r>
              <a:rPr lang="en-US" dirty="0" err="1"/>
              <a:t>REx</a:t>
            </a:r>
            <a:endParaRPr lang="en-US" dirty="0"/>
          </a:p>
          <a:p>
            <a:r>
              <a:rPr lang="en-US" dirty="0"/>
              <a:t>“Push-broom” Imaging IR spectrometer, covering 0.95-4 microns</a:t>
            </a:r>
          </a:p>
          <a:p>
            <a:r>
              <a:rPr lang="en-US" dirty="0"/>
              <a:t>Scans across target to obtain image cube with spectral information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drum&#10;&#10;Description automatically generated">
            <a:extLst>
              <a:ext uri="{FF2B5EF4-FFF2-40B4-BE49-F238E27FC236}">
                <a16:creationId xmlns:a16="http://schemas.microsoft.com/office/drawing/2014/main" id="{B191C73E-3C95-9C5B-959A-38C2B1A5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15" y="2100588"/>
            <a:ext cx="5725165" cy="35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" y="48577"/>
            <a:ext cx="5697856" cy="925830"/>
          </a:xfrm>
        </p:spPr>
        <p:txBody>
          <a:bodyPr/>
          <a:lstStyle/>
          <a:p>
            <a:r>
              <a:rPr lang="en-US" dirty="0"/>
              <a:t>Updates Since Last Time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6" y="1325563"/>
            <a:ext cx="4793942" cy="49369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Added a couple more test observations of Earth, engineering and science calibrated data, also includes some of the calibration files </a:t>
            </a:r>
          </a:p>
          <a:p>
            <a:r>
              <a:rPr lang="en-US" dirty="0"/>
              <a:t>Everything looks OK!  Headers informative and well organized</a:t>
            </a:r>
          </a:p>
          <a:p>
            <a:r>
              <a:rPr lang="en-US" dirty="0"/>
              <a:t>Delivery also includes XML files for all data, look OK</a:t>
            </a:r>
          </a:p>
          <a:p>
            <a:r>
              <a:rPr lang="en-US" dirty="0"/>
              <a:t>target name in FITS headers was blank, now says Earth</a:t>
            </a:r>
          </a:p>
          <a:p>
            <a:endParaRPr lang="en-US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45F5886-AC31-D6B7-FEBF-A8A9341D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28" y="511492"/>
            <a:ext cx="7393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515600" cy="1325563"/>
          </a:xfrm>
        </p:spPr>
        <p:txBody>
          <a:bodyPr/>
          <a:lstStyle/>
          <a:p>
            <a:r>
              <a:rPr lang="en-US" dirty="0"/>
              <a:t>Calibration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1176973"/>
            <a:ext cx="11291890" cy="2252027"/>
          </a:xfrm>
        </p:spPr>
        <p:txBody>
          <a:bodyPr>
            <a:normAutofit/>
          </a:bodyPr>
          <a:lstStyle/>
          <a:p>
            <a:r>
              <a:rPr lang="en-US" dirty="0"/>
              <a:t>Includes bad pixel masks, radiance calibrators, background file (all values set to zero as described in PDF) and wavelength map, all look OK</a:t>
            </a:r>
          </a:p>
          <a:p>
            <a:r>
              <a:rPr lang="en-US" dirty="0"/>
              <a:t>More info about the differences between different versions of the same type of file would be beneficial (maybe a README file or something like that)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F63A982-2905-9887-92A2-6D346AC4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9" y="3781304"/>
            <a:ext cx="5486400" cy="295362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F040098-EF21-DC15-1688-BB19571F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64" y="3767554"/>
            <a:ext cx="5486400" cy="2953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DF48C5-E2C2-0053-5798-976C13C27619}"/>
              </a:ext>
            </a:extLst>
          </p:cNvPr>
          <p:cNvSpPr txBox="1"/>
          <p:nvPr/>
        </p:nvSpPr>
        <p:spPr>
          <a:xfrm>
            <a:off x="236134" y="3429000"/>
            <a:ext cx="555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Bad Pixel Mask (left) and Radiometric Calibration (right)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4DA6E-3DCC-2902-7E72-1C418D3DDE41}"/>
              </a:ext>
            </a:extLst>
          </p:cNvPr>
          <p:cNvSpPr txBox="1"/>
          <p:nvPr/>
        </p:nvSpPr>
        <p:spPr>
          <a:xfrm>
            <a:off x="6543904" y="3429000"/>
            <a:ext cx="4752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Background (left) and Wavelength Map (right)</a:t>
            </a:r>
          </a:p>
        </p:txBody>
      </p:sp>
    </p:spTree>
    <p:extLst>
      <p:ext uri="{BB962C8B-B14F-4D97-AF65-F5344CB8AC3E}">
        <p14:creationId xmlns:p14="http://schemas.microsoft.com/office/powerpoint/2010/main" val="12014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515600" cy="1325563"/>
          </a:xfrm>
        </p:spPr>
        <p:txBody>
          <a:bodyPr/>
          <a:lstStyle/>
          <a:p>
            <a:r>
              <a:rPr lang="en-US" dirty="0"/>
              <a:t>Displaying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1176973"/>
            <a:ext cx="11291890" cy="1943417"/>
          </a:xfrm>
        </p:spPr>
        <p:txBody>
          <a:bodyPr>
            <a:normAutofit/>
          </a:bodyPr>
          <a:lstStyle/>
          <a:p>
            <a:r>
              <a:rPr lang="en-US" dirty="0"/>
              <a:t>For all files, able to open in both DS9 and </a:t>
            </a:r>
            <a:r>
              <a:rPr lang="en-US" dirty="0" err="1"/>
              <a:t>PDSViewer</a:t>
            </a:r>
            <a:endParaRPr lang="en-US" dirty="0"/>
          </a:p>
          <a:p>
            <a:r>
              <a:rPr lang="en-US" dirty="0"/>
              <a:t>For calibration images, I don’t think images were displaying correctly in </a:t>
            </a:r>
            <a:r>
              <a:rPr lang="en-US" dirty="0" err="1"/>
              <a:t>PDSViewer</a:t>
            </a:r>
            <a:r>
              <a:rPr lang="en-US" dirty="0"/>
              <a:t> (likely an issue on my end, as it often pops up complaining that no display settings were found)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C221F04-C124-E695-0B54-F389751A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10" y="3305056"/>
            <a:ext cx="3657600" cy="33715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1C7056-8F9A-E419-E308-5A8021EF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90" y="3305056"/>
            <a:ext cx="4572000" cy="333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5C444-2BBD-C498-9F5A-A04961E9F82A}"/>
              </a:ext>
            </a:extLst>
          </p:cNvPr>
          <p:cNvSpPr txBox="1"/>
          <p:nvPr/>
        </p:nvSpPr>
        <p:spPr>
          <a:xfrm>
            <a:off x="1882103" y="2935724"/>
            <a:ext cx="222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Pixel Mask in DS9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FA147-AD06-BD6B-3F79-B5B3CB62F2AF}"/>
              </a:ext>
            </a:extLst>
          </p:cNvPr>
          <p:cNvSpPr txBox="1"/>
          <p:nvPr/>
        </p:nvSpPr>
        <p:spPr>
          <a:xfrm>
            <a:off x="6911938" y="2843391"/>
            <a:ext cx="32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Bad Pixel Mask in </a:t>
            </a:r>
            <a:r>
              <a:rPr lang="en-US" dirty="0" err="1"/>
              <a:t>PDSViewer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1139825"/>
            <a:ext cx="10515600" cy="523811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Includes PDF documentation that seems to be a much more developed version of what was included with previous release</a:t>
            </a:r>
          </a:p>
          <a:p>
            <a:r>
              <a:rPr lang="en-US" sz="3600" dirty="0"/>
              <a:t>End of Section 2.2 says “</a:t>
            </a:r>
            <a:r>
              <a:rPr lang="en-US" sz="3600" i="1" dirty="0">
                <a:effectLst/>
              </a:rPr>
              <a:t>A complete description of the various files is given in </a:t>
            </a:r>
            <a:r>
              <a:rPr lang="en-US" sz="3600" b="1" i="1" dirty="0">
                <a:effectLst/>
              </a:rPr>
              <a:t>Error! Reference source not found</a:t>
            </a:r>
            <a:r>
              <a:rPr lang="en-US" sz="3600" i="1" dirty="0">
                <a:effectLst/>
              </a:rPr>
              <a:t>.”   </a:t>
            </a:r>
            <a:r>
              <a:rPr lang="en-US" sz="3600" dirty="0">
                <a:effectLst/>
              </a:rPr>
              <a:t>I presume the error is some kind of link error in the pdf source file?</a:t>
            </a:r>
          </a:p>
          <a:p>
            <a:r>
              <a:rPr lang="en-US" sz="3600" dirty="0"/>
              <a:t>Occurs again in section 2.3.1 and 2.3.2</a:t>
            </a:r>
            <a:r>
              <a:rPr lang="en-US" sz="3600" i="1" dirty="0">
                <a:effectLst/>
              </a:rPr>
              <a:t> </a:t>
            </a:r>
          </a:p>
          <a:p>
            <a:r>
              <a:rPr lang="en-US" sz="3600" dirty="0">
                <a:effectLst/>
              </a:rPr>
              <a:t>Inconsistencies in header names in Table 3-2 seems to be corrected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7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393"/>
            <a:ext cx="10515600" cy="2589213"/>
          </a:xfrm>
        </p:spPr>
        <p:txBody>
          <a:bodyPr/>
          <a:lstStyle/>
          <a:p>
            <a:r>
              <a:rPr lang="en-US" sz="5000" dirty="0"/>
              <a:t> Data is certifiable, a few fixes and updates needed in 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6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326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L’Ralph LEISA PDS Review</vt:lpstr>
      <vt:lpstr>L’Ralph/LEISA Overview</vt:lpstr>
      <vt:lpstr>Updates Since Last Time</vt:lpstr>
      <vt:lpstr>Calibration Data</vt:lpstr>
      <vt:lpstr>Displaying Data</vt:lpstr>
      <vt:lpstr>Documentation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McKay, Adam Joseph</cp:lastModifiedBy>
  <cp:revision>56</cp:revision>
  <dcterms:created xsi:type="dcterms:W3CDTF">2020-05-28T02:44:12Z</dcterms:created>
  <dcterms:modified xsi:type="dcterms:W3CDTF">2023-11-27T03:52:45Z</dcterms:modified>
</cp:coreProperties>
</file>