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6"/>
  </p:normalViewPr>
  <p:slideViewPr>
    <p:cSldViewPr snapToGrid="0">
      <p:cViewPr varScale="1">
        <p:scale>
          <a:sx n="121" d="100"/>
          <a:sy n="121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DEF25-F69B-030C-6F7F-657F877B6B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D80EB4-FCF0-D5BF-994B-A7420B405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1B765-BAFC-D530-913B-23441ACE1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C5CC-0716-1A4B-A7FB-245783FB50A5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BAE2E2-B06F-E0B0-A3A8-478CA6451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64B890-DA85-8BF4-039A-8D92B767E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AEE4-39CA-1147-8860-9B7A78AC2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DD568-1335-C3C8-DC5B-E7946B56B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08B20A-171E-F964-A34C-388D22745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DE75AE-0BC3-AC5C-49C9-08EDA37B5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C5CC-0716-1A4B-A7FB-245783FB50A5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4B67E-C83A-53B2-E91A-867E3B1DF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3B38E-559A-6067-990A-C4F37031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AEE4-39CA-1147-8860-9B7A78AC2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967C1F-53AE-F6CD-8B18-ED27181FA6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BBB20-AE4E-30F7-00E5-F79C5BEF9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494A4-1CCB-ED88-9AB7-C9CB9B29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C5CC-0716-1A4B-A7FB-245783FB50A5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82168-5EDD-D894-405A-D02A9E7CC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FE2B4-7716-BA21-244F-2E7D6960E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AEE4-39CA-1147-8860-9B7A78AC2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18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7DE2D-95C5-083D-E030-510812D2C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32334-0354-79F4-E291-8BE88A97B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74164-5252-431D-2326-F8B57F412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C5CC-0716-1A4B-A7FB-245783FB50A5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35982-41F8-0511-E594-DB2519184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B4CF7-3888-CC97-F6DB-307FD33C0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AEE4-39CA-1147-8860-9B7A78AC2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7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3385B-ECF6-0209-6CDF-DA38C53A8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8695BE-1602-0AD9-B4C3-E313CF284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767EA-C1D4-8AE5-22BB-072C1D844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C5CC-0716-1A4B-A7FB-245783FB50A5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58AAE-460C-37F3-9E99-48761D9BD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B8944-B559-0FAB-C219-5F2C683ED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AEE4-39CA-1147-8860-9B7A78AC2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34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A227A-1961-4D7E-BC5E-D992C979A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0AB45-DB97-B38A-928E-4F5DFC93C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C6A3B-18D9-5445-CBB5-823D5BB7F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48BE-E73A-C83C-A3DB-7EBF3A05D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C5CC-0716-1A4B-A7FB-245783FB50A5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CD0F4-6627-52C0-8F01-583FEC2D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AE2ED-6743-DDF8-C8C4-DCC013DEB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AEE4-39CA-1147-8860-9B7A78AC2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3D771-FF47-9A6F-655B-99803A02F6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938D57-41FA-6CDA-2D57-529D2D4A58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AE8D7-918D-4C39-1811-9D881243F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1E301C-607E-4984-CD9C-9965174EF3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314C77-404C-3350-ED9A-F2EF113D62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75EBF7-44EF-C933-0620-724A144B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C5CC-0716-1A4B-A7FB-245783FB50A5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E9F1E6-8C83-E894-57C7-63B23A212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4F8BAF-3FE1-94EC-C03E-6876402AB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AEE4-39CA-1147-8860-9B7A78AC2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5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2E030-EC63-9391-59C8-78BB3389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21092B-642B-279E-E10F-033ED8197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C5CC-0716-1A4B-A7FB-245783FB50A5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339476-6964-A137-7CDD-2C17AA59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D8B2FB-012F-DD64-B99D-EF2AF656D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AEE4-39CA-1147-8860-9B7A78AC2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8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305AD-DCAD-C9AC-61D7-BDC32EA5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C5CC-0716-1A4B-A7FB-245783FB50A5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829C4A-F208-B60E-39DE-FF7673EA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E058B-73B0-E7E0-CF7F-CF9CD75B4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AEE4-39CA-1147-8860-9B7A78AC2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546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628A1-72C0-C61A-6C34-F4DAB095C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ABCA4-9870-4717-81E9-8204789D4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49EA23-8688-851A-71F0-1AD9DD03B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C49ED-FDE4-C08E-17C1-277AC8C2D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C5CC-0716-1A4B-A7FB-245783FB50A5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79D82-FF4F-9E76-38B3-1307E1C7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E79D91-D77C-15F4-AF57-26673890A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AEE4-39CA-1147-8860-9B7A78AC2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90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3C4FE-C9B4-7202-2945-5BBE28C9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496B32-182D-6DC2-A5A9-317B1FE34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7BEE6-7345-BCB5-B37B-CDD487C46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BEE22E-9016-EFF8-D1A0-66A77CCD9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5C5CC-0716-1A4B-A7FB-245783FB50A5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A98C4-0834-A195-FB3B-80529BF0B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99663-9A73-BCF2-4172-F76C3A940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AEE4-39CA-1147-8860-9B7A78AC2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52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E9EC22-53D8-382A-AF6F-312063691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955902-52A0-250F-FB65-6E496E923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4804A-25B1-AE92-229B-F255D5A45D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5C5CC-0716-1A4B-A7FB-245783FB50A5}" type="datetimeFigureOut">
              <a:rPr lang="en-US" smtClean="0"/>
              <a:t>11/21/23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17DE-0F22-59D8-0F4C-1D42833CA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BFECD-03E3-34DA-54B6-ACBA9A0A2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AEE4-39CA-1147-8860-9B7A78AC25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4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2ED5C-DEF8-12B1-49C4-5AED621BC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PDS SBN L’TES Pipeline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5D441C-005D-4C40-50D0-B560F610BE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Ben Sharkey</a:t>
            </a:r>
          </a:p>
        </p:txBody>
      </p:sp>
    </p:spTree>
    <p:extLst>
      <p:ext uri="{BB962C8B-B14F-4D97-AF65-F5344CB8AC3E}">
        <p14:creationId xmlns:p14="http://schemas.microsoft.com/office/powerpoint/2010/main" val="1520426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CD998-963E-6125-4A73-AFF773623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B29ED-48D7-2F72-CCFF-87947CC9B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From last time – discussion of how to nightside measurements are ensured, example diagram refers to spherical targets and “1/8 diameter” offsets. Clarification for irregular shapes?</a:t>
            </a:r>
          </a:p>
          <a:p>
            <a:r>
              <a:rPr lang="en-US" dirty="0"/>
              <a:t>Could there be a summary of how measurables become radiance?</a:t>
            </a:r>
          </a:p>
          <a:p>
            <a:pPr lvl="1"/>
            <a:r>
              <a:rPr lang="en-US" dirty="0"/>
              <a:t>Emphasize basic path of IFGM -&gt; </a:t>
            </a:r>
            <a:r>
              <a:rPr lang="en-US" dirty="0" err="1"/>
              <a:t>vspec</a:t>
            </a:r>
            <a:r>
              <a:rPr lang="en-US" dirty="0"/>
              <a:t> -&gt; radiance -&gt; temps -&gt; geometry -&gt; surface properties?</a:t>
            </a:r>
          </a:p>
          <a:p>
            <a:pPr lvl="1"/>
            <a:r>
              <a:rPr lang="en-US" dirty="0"/>
              <a:t>However, table 2-3 in SIS covers much of this for me</a:t>
            </a:r>
          </a:p>
          <a:p>
            <a:r>
              <a:rPr lang="en-US" dirty="0"/>
              <a:t>Minor: </a:t>
            </a:r>
            <a:r>
              <a:rPr lang="en-US" sz="2800" dirty="0"/>
              <a:t>Statement on which axis the DFT is performed on? This felt implied to me, especially since axis names (“observation” and “sample”) don’t make it sound obvious to me as a non-expert</a:t>
            </a:r>
            <a:endParaRPr lang="en-US" dirty="0"/>
          </a:p>
          <a:p>
            <a:pPr lvl="1"/>
            <a:r>
              <a:rPr lang="en-US" sz="1600" dirty="0"/>
              <a:t>“The LTES CDP module transforms the interferogram into a voltage spectrum. The transformation is done by performing Discrete Fourier Transform (DFT) on the raw interferogram.”</a:t>
            </a:r>
          </a:p>
        </p:txBody>
      </p:sp>
    </p:spTree>
    <p:extLst>
      <p:ext uri="{BB962C8B-B14F-4D97-AF65-F5344CB8AC3E}">
        <p14:creationId xmlns:p14="http://schemas.microsoft.com/office/powerpoint/2010/main" val="276998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C33EF-A90A-5B3A-A576-E408E47BD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Labels/Metadata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47A64-2433-E01E-66CD-039A4219B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ENG data – IFGM labels sample/observation </a:t>
            </a:r>
            <a:r>
              <a:rPr lang="en-US" dirty="0" err="1"/>
              <a:t>mixups</a:t>
            </a:r>
            <a:r>
              <a:rPr lang="en-US" dirty="0"/>
              <a:t> (thanks, Tim!)</a:t>
            </a:r>
          </a:p>
          <a:p>
            <a:pPr lvl="1"/>
            <a:r>
              <a:rPr lang="en-US" dirty="0"/>
              <a:t>It appears to not happen in the case where number of samples &gt; number of observations</a:t>
            </a:r>
          </a:p>
          <a:p>
            <a:r>
              <a:rPr lang="en-US" dirty="0"/>
              <a:t>ENG data – quantities described, IFGMs appear ok (non-expert opinion)</a:t>
            </a:r>
          </a:p>
          <a:p>
            <a:r>
              <a:rPr lang="en-US" dirty="0"/>
              <a:t>Cal file labels seem good, describe relevant geometry circumstances, spectra</a:t>
            </a:r>
          </a:p>
          <a:p>
            <a:endParaRPr lang="en-US" dirty="0"/>
          </a:p>
          <a:p>
            <a:r>
              <a:rPr lang="en-US" dirty="0"/>
              <a:t>BUT: Did not understand how to correlate samples in ENG data to terms in calibration equation, therefore could not make sense of SCI file to perform my own calibration</a:t>
            </a:r>
          </a:p>
          <a:p>
            <a:pPr lvl="1"/>
            <a:r>
              <a:rPr lang="en-US" dirty="0"/>
              <a:t>Could revised file organization/naming make this clearer? </a:t>
            </a:r>
          </a:p>
          <a:p>
            <a:pPr lvl="1"/>
            <a:r>
              <a:rPr lang="en-US" dirty="0"/>
              <a:t>Main confusion: not understanding which observations (rows) to actually use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3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0C642-74EE-81A2-97B6-F0CFDAAD0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CF4CD-8354-03FA-6332-666E13062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Brightness temps on SCI data zeros?</a:t>
            </a:r>
          </a:p>
          <a:p>
            <a:r>
              <a:rPr lang="en-US" dirty="0"/>
              <a:t>All files open ok, SCI file appears to have valid radiance spectra, voltage spectra, interferograms</a:t>
            </a:r>
          </a:p>
          <a:p>
            <a:r>
              <a:rPr lang="en-US" dirty="0"/>
              <a:t>HDF files appear to have consistent IFGM axes, when opened in python (</a:t>
            </a:r>
            <a:r>
              <a:rPr lang="en-US" dirty="0" err="1"/>
              <a:t>readpds</a:t>
            </a:r>
            <a:r>
              <a:rPr lang="en-US" dirty="0"/>
              <a:t> in python, also found h5py module useful for looking at the </a:t>
            </a:r>
            <a:r>
              <a:rPr lang="en-US" dirty="0" err="1"/>
              <a:t>hdf</a:t>
            </a:r>
            <a:r>
              <a:rPr lang="en-US" dirty="0"/>
              <a:t> files themselves)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9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5BDC4-87F1-8534-AE31-BABC1CB96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Plots from data</a:t>
            </a:r>
          </a:p>
        </p:txBody>
      </p:sp>
      <p:pic>
        <p:nvPicPr>
          <p:cNvPr id="17" name="Picture 16" descr="A graph of a wave&#10;&#10;Description automatically generated">
            <a:extLst>
              <a:ext uri="{FF2B5EF4-FFF2-40B4-BE49-F238E27FC236}">
                <a16:creationId xmlns:a16="http://schemas.microsoft.com/office/drawing/2014/main" id="{A4529127-BFF0-32DC-A66C-677BB24A3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0169" y="1041675"/>
            <a:ext cx="3977531" cy="238469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74185FA-B334-55A9-8820-11F0DD797250}"/>
              </a:ext>
            </a:extLst>
          </p:cNvPr>
          <p:cNvSpPr txBox="1"/>
          <p:nvPr/>
        </p:nvSpPr>
        <p:spPr>
          <a:xfrm>
            <a:off x="7746124" y="243601"/>
            <a:ext cx="40123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tes_seq_2022286_sci_l2_01.hdf, </a:t>
            </a:r>
          </a:p>
          <a:p>
            <a:r>
              <a:rPr lang="en-US" dirty="0"/>
              <a:t>”</a:t>
            </a:r>
            <a:r>
              <a:rPr lang="en-US" dirty="0" err="1"/>
              <a:t>vspec</a:t>
            </a:r>
            <a:r>
              <a:rPr lang="en-US" dirty="0"/>
              <a:t>” plotted with “</a:t>
            </a:r>
            <a:r>
              <a:rPr lang="en-US" dirty="0" err="1"/>
              <a:t>xaxis</a:t>
            </a:r>
            <a:r>
              <a:rPr lang="en-US" dirty="0"/>
              <a:t>”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AFBFAA5-733E-50D1-BAA5-2948B00B9E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58200"/>
            <a:ext cx="5236758" cy="225163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929A0E20-84E1-3A26-81C2-233105FB93D1}"/>
              </a:ext>
            </a:extLst>
          </p:cNvPr>
          <p:cNvSpPr txBox="1"/>
          <p:nvPr/>
        </p:nvSpPr>
        <p:spPr>
          <a:xfrm>
            <a:off x="1311155" y="160617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tes_0718934934_02059_eng_01.hdf, “</a:t>
            </a:r>
            <a:r>
              <a:rPr lang="en-US" dirty="0" err="1"/>
              <a:t>ifgm</a:t>
            </a:r>
            <a:r>
              <a:rPr lang="en-US" dirty="0"/>
              <a:t>”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4FFFDBB-0677-51A3-E1D1-BFD5F35F20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3749" y="4209835"/>
            <a:ext cx="3441209" cy="223284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AE775935-F763-6650-217E-B72A98F587F2}"/>
              </a:ext>
            </a:extLst>
          </p:cNvPr>
          <p:cNvSpPr txBox="1"/>
          <p:nvPr/>
        </p:nvSpPr>
        <p:spPr>
          <a:xfrm>
            <a:off x="378372" y="4679926"/>
            <a:ext cx="22343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Power spectrum </a:t>
            </a:r>
          </a:p>
          <a:p>
            <a:pPr algn="ctr"/>
            <a:r>
              <a:rPr lang="en-US" dirty="0"/>
              <a:t>of row 1500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(zoomed to 0&lt;x&lt;300: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4F87741-83AA-E19F-F003-6D3B93E3E107}"/>
              </a:ext>
            </a:extLst>
          </p:cNvPr>
          <p:cNvSpPr txBox="1"/>
          <p:nvPr/>
        </p:nvSpPr>
        <p:spPr>
          <a:xfrm>
            <a:off x="7490175" y="3581921"/>
            <a:ext cx="41789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tes_seq_2022286_sci_l2_01.hdf, </a:t>
            </a:r>
          </a:p>
          <a:p>
            <a:r>
              <a:rPr lang="en-US" dirty="0"/>
              <a:t>”</a:t>
            </a:r>
            <a:r>
              <a:rPr lang="en-US" dirty="0" err="1"/>
              <a:t>calibrated_radiance</a:t>
            </a:r>
            <a:r>
              <a:rPr lang="en-US" dirty="0"/>
              <a:t>” plotted with “</a:t>
            </a:r>
            <a:r>
              <a:rPr lang="en-US" dirty="0" err="1"/>
              <a:t>xaxis</a:t>
            </a:r>
            <a:r>
              <a:rPr lang="en-US" dirty="0"/>
              <a:t>”</a:t>
            </a:r>
          </a:p>
        </p:txBody>
      </p:sp>
      <p:pic>
        <p:nvPicPr>
          <p:cNvPr id="30" name="Picture 29" descr="A graph showing a wave number&#10;&#10;Description automatically generated with medium confidence">
            <a:extLst>
              <a:ext uri="{FF2B5EF4-FFF2-40B4-BE49-F238E27FC236}">
                <a16:creationId xmlns:a16="http://schemas.microsoft.com/office/drawing/2014/main" id="{A57A11D9-B3E0-EA08-2892-F45E1FC483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90175" y="4228252"/>
            <a:ext cx="3570891" cy="238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219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7915</TotalTime>
  <Words>390</Words>
  <Application>Microsoft Macintosh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PDS SBN L’TES Pipeline Review</vt:lpstr>
      <vt:lpstr>Documentation</vt:lpstr>
      <vt:lpstr>Labels/Metadata</vt:lpstr>
      <vt:lpstr>Data</vt:lpstr>
      <vt:lpstr>Plots from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PDS SBN L’TES Pipeline Review</dc:title>
  <dc:creator>Sharkey, Benjamin Nicholas Luttkus - (bsharkey)</dc:creator>
  <cp:lastModifiedBy>Sharkey, Benjamin Nicholas Luttkus - (bsharkey)</cp:lastModifiedBy>
  <cp:revision>10</cp:revision>
  <dcterms:created xsi:type="dcterms:W3CDTF">2023-11-21T15:39:22Z</dcterms:created>
  <dcterms:modified xsi:type="dcterms:W3CDTF">2023-11-27T03:34:47Z</dcterms:modified>
</cp:coreProperties>
</file>