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9" r:id="rId5"/>
    <p:sldId id="271" r:id="rId6"/>
    <p:sldId id="272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75AF80-35B7-4E67-87F1-22F7EB0ADF00}" v="1" dt="2023-11-29T02:36:29.7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treras, Jacob" userId="953fe25e-b2fb-4718-bec8-22b6172e64b7" providerId="ADAL" clId="{9875AF80-35B7-4E67-87F1-22F7EB0ADF00}"/>
    <pc:docChg chg="undo redo custSel addSld delSld modSld">
      <pc:chgData name="Contreras, Jacob" userId="953fe25e-b2fb-4718-bec8-22b6172e64b7" providerId="ADAL" clId="{9875AF80-35B7-4E67-87F1-22F7EB0ADF00}" dt="2023-11-29T05:32:06.997" v="994" actId="20577"/>
      <pc:docMkLst>
        <pc:docMk/>
      </pc:docMkLst>
      <pc:sldChg chg="modSp mod">
        <pc:chgData name="Contreras, Jacob" userId="953fe25e-b2fb-4718-bec8-22b6172e64b7" providerId="ADAL" clId="{9875AF80-35B7-4E67-87F1-22F7EB0ADF00}" dt="2023-11-29T02:32:45.693" v="210" actId="20577"/>
        <pc:sldMkLst>
          <pc:docMk/>
          <pc:sldMk cId="2460834340" sldId="256"/>
        </pc:sldMkLst>
        <pc:spChg chg="mod">
          <ac:chgData name="Contreras, Jacob" userId="953fe25e-b2fb-4718-bec8-22b6172e64b7" providerId="ADAL" clId="{9875AF80-35B7-4E67-87F1-22F7EB0ADF00}" dt="2023-11-29T02:32:40.578" v="208" actId="20577"/>
          <ac:spMkLst>
            <pc:docMk/>
            <pc:sldMk cId="2460834340" sldId="256"/>
            <ac:spMk id="2" creationId="{0FB0C860-9025-BDE2-435B-645AC31E717B}"/>
          </ac:spMkLst>
        </pc:spChg>
        <pc:spChg chg="mod">
          <ac:chgData name="Contreras, Jacob" userId="953fe25e-b2fb-4718-bec8-22b6172e64b7" providerId="ADAL" clId="{9875AF80-35B7-4E67-87F1-22F7EB0ADF00}" dt="2023-11-29T02:32:45.693" v="210" actId="20577"/>
          <ac:spMkLst>
            <pc:docMk/>
            <pc:sldMk cId="2460834340" sldId="256"/>
            <ac:spMk id="3" creationId="{EE560B1B-0B2A-31F0-C224-FD7D17EFA7F3}"/>
          </ac:spMkLst>
        </pc:spChg>
      </pc:sldChg>
      <pc:sldChg chg="addSp delSp modSp mod modClrScheme chgLayout">
        <pc:chgData name="Contreras, Jacob" userId="953fe25e-b2fb-4718-bec8-22b6172e64b7" providerId="ADAL" clId="{9875AF80-35B7-4E67-87F1-22F7EB0ADF00}" dt="2023-11-29T05:25:51.182" v="877" actId="20577"/>
        <pc:sldMkLst>
          <pc:docMk/>
          <pc:sldMk cId="376308042" sldId="257"/>
        </pc:sldMkLst>
        <pc:spChg chg="mod ord">
          <ac:chgData name="Contreras, Jacob" userId="953fe25e-b2fb-4718-bec8-22b6172e64b7" providerId="ADAL" clId="{9875AF80-35B7-4E67-87F1-22F7EB0ADF00}" dt="2023-11-29T02:43:46.457" v="460" actId="108"/>
          <ac:spMkLst>
            <pc:docMk/>
            <pc:sldMk cId="376308042" sldId="257"/>
            <ac:spMk id="2" creationId="{E32C79D6-3558-875C-B04B-EDAE21C17C7D}"/>
          </ac:spMkLst>
        </pc:spChg>
        <pc:spChg chg="del mod ord">
          <ac:chgData name="Contreras, Jacob" userId="953fe25e-b2fb-4718-bec8-22b6172e64b7" providerId="ADAL" clId="{9875AF80-35B7-4E67-87F1-22F7EB0ADF00}" dt="2023-11-29T02:33:03.982" v="212" actId="700"/>
          <ac:spMkLst>
            <pc:docMk/>
            <pc:sldMk cId="376308042" sldId="257"/>
            <ac:spMk id="3" creationId="{B51244BB-DBEA-FDB7-6EB8-9F158B86AE2C}"/>
          </ac:spMkLst>
        </pc:spChg>
        <pc:spChg chg="add mod ord">
          <ac:chgData name="Contreras, Jacob" userId="953fe25e-b2fb-4718-bec8-22b6172e64b7" providerId="ADAL" clId="{9875AF80-35B7-4E67-87F1-22F7EB0ADF00}" dt="2023-11-29T02:33:10.771" v="223" actId="20577"/>
          <ac:spMkLst>
            <pc:docMk/>
            <pc:sldMk cId="376308042" sldId="257"/>
            <ac:spMk id="4" creationId="{7DCB6771-58B2-94FF-5E77-197824645E42}"/>
          </ac:spMkLst>
        </pc:spChg>
        <pc:spChg chg="add del mod ord">
          <ac:chgData name="Contreras, Jacob" userId="953fe25e-b2fb-4718-bec8-22b6172e64b7" providerId="ADAL" clId="{9875AF80-35B7-4E67-87F1-22F7EB0ADF00}" dt="2023-11-29T00:29:13.627" v="158" actId="700"/>
          <ac:spMkLst>
            <pc:docMk/>
            <pc:sldMk cId="376308042" sldId="257"/>
            <ac:spMk id="4" creationId="{EF9C985D-6C1C-5065-FD71-51D23D81ABFA}"/>
          </ac:spMkLst>
        </pc:spChg>
        <pc:spChg chg="add mod ord">
          <ac:chgData name="Contreras, Jacob" userId="953fe25e-b2fb-4718-bec8-22b6172e64b7" providerId="ADAL" clId="{9875AF80-35B7-4E67-87F1-22F7EB0ADF00}" dt="2023-11-29T02:41:13.877" v="441" actId="2711"/>
          <ac:spMkLst>
            <pc:docMk/>
            <pc:sldMk cId="376308042" sldId="257"/>
            <ac:spMk id="5" creationId="{6C2225EC-0B33-2BC9-285F-DEEB78BD465F}"/>
          </ac:spMkLst>
        </pc:spChg>
        <pc:spChg chg="add mod ord">
          <ac:chgData name="Contreras, Jacob" userId="953fe25e-b2fb-4718-bec8-22b6172e64b7" providerId="ADAL" clId="{9875AF80-35B7-4E67-87F1-22F7EB0ADF00}" dt="2023-11-29T02:33:17.453" v="243" actId="20577"/>
          <ac:spMkLst>
            <pc:docMk/>
            <pc:sldMk cId="376308042" sldId="257"/>
            <ac:spMk id="6" creationId="{B3139B43-F68F-F5B6-5BA7-9B41BB4BCEEE}"/>
          </ac:spMkLst>
        </pc:spChg>
        <pc:spChg chg="add mod ord">
          <ac:chgData name="Contreras, Jacob" userId="953fe25e-b2fb-4718-bec8-22b6172e64b7" providerId="ADAL" clId="{9875AF80-35B7-4E67-87F1-22F7EB0ADF00}" dt="2023-11-29T02:41:21.322" v="442" actId="2711"/>
          <ac:spMkLst>
            <pc:docMk/>
            <pc:sldMk cId="376308042" sldId="257"/>
            <ac:spMk id="7" creationId="{6877FCD5-D4F1-294E-6524-69A1B43CEDBB}"/>
          </ac:spMkLst>
        </pc:spChg>
        <pc:spChg chg="add mod">
          <ac:chgData name="Contreras, Jacob" userId="953fe25e-b2fb-4718-bec8-22b6172e64b7" providerId="ADAL" clId="{9875AF80-35B7-4E67-87F1-22F7EB0ADF00}" dt="2023-11-29T05:25:51.182" v="877" actId="20577"/>
          <ac:spMkLst>
            <pc:docMk/>
            <pc:sldMk cId="376308042" sldId="257"/>
            <ac:spMk id="8" creationId="{F4A56498-729F-8ED5-CF1B-41E308C0C46F}"/>
          </ac:spMkLst>
        </pc:spChg>
        <pc:graphicFrameChg chg="del">
          <ac:chgData name="Contreras, Jacob" userId="953fe25e-b2fb-4718-bec8-22b6172e64b7" providerId="ADAL" clId="{9875AF80-35B7-4E67-87F1-22F7EB0ADF00}" dt="2023-11-29T00:28:46.175" v="155" actId="478"/>
          <ac:graphicFrameMkLst>
            <pc:docMk/>
            <pc:sldMk cId="376308042" sldId="257"/>
            <ac:graphicFrameMk id="7" creationId="{170538B2-3AE9-8975-AA20-C35987324EA9}"/>
          </ac:graphicFrameMkLst>
        </pc:graphicFrameChg>
        <pc:picChg chg="del">
          <ac:chgData name="Contreras, Jacob" userId="953fe25e-b2fb-4718-bec8-22b6172e64b7" providerId="ADAL" clId="{9875AF80-35B7-4E67-87F1-22F7EB0ADF00}" dt="2023-11-29T00:28:42.433" v="154" actId="478"/>
          <ac:picMkLst>
            <pc:docMk/>
            <pc:sldMk cId="376308042" sldId="257"/>
            <ac:picMk id="6" creationId="{CE9E50DC-3025-1E7B-2C29-67DF202AA1BC}"/>
          </ac:picMkLst>
        </pc:picChg>
      </pc:sldChg>
      <pc:sldChg chg="modSp mod">
        <pc:chgData name="Contreras, Jacob" userId="953fe25e-b2fb-4718-bec8-22b6172e64b7" providerId="ADAL" clId="{9875AF80-35B7-4E67-87F1-22F7EB0ADF00}" dt="2023-11-29T05:31:28.730" v="913" actId="20577"/>
        <pc:sldMkLst>
          <pc:docMk/>
          <pc:sldMk cId="2077956747" sldId="259"/>
        </pc:sldMkLst>
        <pc:spChg chg="mod">
          <ac:chgData name="Contreras, Jacob" userId="953fe25e-b2fb-4718-bec8-22b6172e64b7" providerId="ADAL" clId="{9875AF80-35B7-4E67-87F1-22F7EB0ADF00}" dt="2023-11-29T05:31:28.730" v="913" actId="20577"/>
          <ac:spMkLst>
            <pc:docMk/>
            <pc:sldMk cId="2077956747" sldId="259"/>
            <ac:spMk id="3" creationId="{C8FE9D02-D70B-E560-C613-F8951389B5E6}"/>
          </ac:spMkLst>
        </pc:spChg>
      </pc:sldChg>
      <pc:sldChg chg="del">
        <pc:chgData name="Contreras, Jacob" userId="953fe25e-b2fb-4718-bec8-22b6172e64b7" providerId="ADAL" clId="{9875AF80-35B7-4E67-87F1-22F7EB0ADF00}" dt="2023-11-29T02:42:07.008" v="446" actId="47"/>
        <pc:sldMkLst>
          <pc:docMk/>
          <pc:sldMk cId="1990819616" sldId="260"/>
        </pc:sldMkLst>
      </pc:sldChg>
      <pc:sldChg chg="del">
        <pc:chgData name="Contreras, Jacob" userId="953fe25e-b2fb-4718-bec8-22b6172e64b7" providerId="ADAL" clId="{9875AF80-35B7-4E67-87F1-22F7EB0ADF00}" dt="2023-11-29T02:42:05.790" v="445" actId="47"/>
        <pc:sldMkLst>
          <pc:docMk/>
          <pc:sldMk cId="3944885456" sldId="261"/>
        </pc:sldMkLst>
      </pc:sldChg>
      <pc:sldChg chg="del">
        <pc:chgData name="Contreras, Jacob" userId="953fe25e-b2fb-4718-bec8-22b6172e64b7" providerId="ADAL" clId="{9875AF80-35B7-4E67-87F1-22F7EB0ADF00}" dt="2023-11-29T02:42:08.929" v="447" actId="47"/>
        <pc:sldMkLst>
          <pc:docMk/>
          <pc:sldMk cId="1120739888" sldId="262"/>
        </pc:sldMkLst>
      </pc:sldChg>
      <pc:sldChg chg="del">
        <pc:chgData name="Contreras, Jacob" userId="953fe25e-b2fb-4718-bec8-22b6172e64b7" providerId="ADAL" clId="{9875AF80-35B7-4E67-87F1-22F7EB0ADF00}" dt="2023-11-29T02:42:10.485" v="448" actId="47"/>
        <pc:sldMkLst>
          <pc:docMk/>
          <pc:sldMk cId="2699570462" sldId="263"/>
        </pc:sldMkLst>
      </pc:sldChg>
      <pc:sldChg chg="del">
        <pc:chgData name="Contreras, Jacob" userId="953fe25e-b2fb-4718-bec8-22b6172e64b7" providerId="ADAL" clId="{9875AF80-35B7-4E67-87F1-22F7EB0ADF00}" dt="2023-11-29T02:42:18.952" v="449" actId="47"/>
        <pc:sldMkLst>
          <pc:docMk/>
          <pc:sldMk cId="3073982371" sldId="264"/>
        </pc:sldMkLst>
      </pc:sldChg>
      <pc:sldChg chg="del">
        <pc:chgData name="Contreras, Jacob" userId="953fe25e-b2fb-4718-bec8-22b6172e64b7" providerId="ADAL" clId="{9875AF80-35B7-4E67-87F1-22F7EB0ADF00}" dt="2023-11-29T02:42:21.744" v="450" actId="47"/>
        <pc:sldMkLst>
          <pc:docMk/>
          <pc:sldMk cId="424113472" sldId="265"/>
        </pc:sldMkLst>
      </pc:sldChg>
      <pc:sldChg chg="del">
        <pc:chgData name="Contreras, Jacob" userId="953fe25e-b2fb-4718-bec8-22b6172e64b7" providerId="ADAL" clId="{9875AF80-35B7-4E67-87F1-22F7EB0ADF00}" dt="2023-11-29T02:42:23.511" v="451" actId="47"/>
        <pc:sldMkLst>
          <pc:docMk/>
          <pc:sldMk cId="3907885736" sldId="266"/>
        </pc:sldMkLst>
      </pc:sldChg>
      <pc:sldChg chg="del">
        <pc:chgData name="Contreras, Jacob" userId="953fe25e-b2fb-4718-bec8-22b6172e64b7" providerId="ADAL" clId="{9875AF80-35B7-4E67-87F1-22F7EB0ADF00}" dt="2023-11-29T02:42:34.880" v="452" actId="47"/>
        <pc:sldMkLst>
          <pc:docMk/>
          <pc:sldMk cId="2276515267" sldId="267"/>
        </pc:sldMkLst>
      </pc:sldChg>
      <pc:sldChg chg="del">
        <pc:chgData name="Contreras, Jacob" userId="953fe25e-b2fb-4718-bec8-22b6172e64b7" providerId="ADAL" clId="{9875AF80-35B7-4E67-87F1-22F7EB0ADF00}" dt="2023-11-29T02:42:40.640" v="453" actId="47"/>
        <pc:sldMkLst>
          <pc:docMk/>
          <pc:sldMk cId="2233469347" sldId="268"/>
        </pc:sldMkLst>
      </pc:sldChg>
      <pc:sldChg chg="addSp delSp modSp add mod">
        <pc:chgData name="Contreras, Jacob" userId="953fe25e-b2fb-4718-bec8-22b6172e64b7" providerId="ADAL" clId="{9875AF80-35B7-4E67-87F1-22F7EB0ADF00}" dt="2023-11-29T02:41:39.785" v="444" actId="2711"/>
        <pc:sldMkLst>
          <pc:docMk/>
          <pc:sldMk cId="4011464166" sldId="269"/>
        </pc:sldMkLst>
        <pc:spChg chg="mod">
          <ac:chgData name="Contreras, Jacob" userId="953fe25e-b2fb-4718-bec8-22b6172e64b7" providerId="ADAL" clId="{9875AF80-35B7-4E67-87F1-22F7EB0ADF00}" dt="2023-11-29T02:38:46.146" v="418" actId="255"/>
          <ac:spMkLst>
            <pc:docMk/>
            <pc:sldMk cId="4011464166" sldId="269"/>
            <ac:spMk id="2" creationId="{E32C79D6-3558-875C-B04B-EDAE21C17C7D}"/>
          </ac:spMkLst>
        </pc:spChg>
        <pc:spChg chg="mod">
          <ac:chgData name="Contreras, Jacob" userId="953fe25e-b2fb-4718-bec8-22b6172e64b7" providerId="ADAL" clId="{9875AF80-35B7-4E67-87F1-22F7EB0ADF00}" dt="2023-11-29T02:41:31.140" v="443" actId="2711"/>
          <ac:spMkLst>
            <pc:docMk/>
            <pc:sldMk cId="4011464166" sldId="269"/>
            <ac:spMk id="5" creationId="{6C2225EC-0B33-2BC9-285F-DEEB78BD465F}"/>
          </ac:spMkLst>
        </pc:spChg>
        <pc:spChg chg="mod">
          <ac:chgData name="Contreras, Jacob" userId="953fe25e-b2fb-4718-bec8-22b6172e64b7" providerId="ADAL" clId="{9875AF80-35B7-4E67-87F1-22F7EB0ADF00}" dt="2023-11-29T02:41:39.785" v="444" actId="2711"/>
          <ac:spMkLst>
            <pc:docMk/>
            <pc:sldMk cId="4011464166" sldId="269"/>
            <ac:spMk id="7" creationId="{6877FCD5-D4F1-294E-6524-69A1B43CEDBB}"/>
          </ac:spMkLst>
        </pc:spChg>
        <pc:spChg chg="add del mod">
          <ac:chgData name="Contreras, Jacob" userId="953fe25e-b2fb-4718-bec8-22b6172e64b7" providerId="ADAL" clId="{9875AF80-35B7-4E67-87F1-22F7EB0ADF00}" dt="2023-11-29T02:40:49.963" v="440" actId="403"/>
          <ac:spMkLst>
            <pc:docMk/>
            <pc:sldMk cId="4011464166" sldId="269"/>
            <ac:spMk id="8" creationId="{F4A56498-729F-8ED5-CF1B-41E308C0C46F}"/>
          </ac:spMkLst>
        </pc:spChg>
      </pc:sldChg>
      <pc:sldChg chg="new del">
        <pc:chgData name="Contreras, Jacob" userId="953fe25e-b2fb-4718-bec8-22b6172e64b7" providerId="ADAL" clId="{9875AF80-35B7-4E67-87F1-22F7EB0ADF00}" dt="2023-11-29T02:43:23.530" v="456" actId="2696"/>
        <pc:sldMkLst>
          <pc:docMk/>
          <pc:sldMk cId="1016194612" sldId="270"/>
        </pc:sldMkLst>
      </pc:sldChg>
      <pc:sldChg chg="delSp modSp add mod modClrScheme chgLayout">
        <pc:chgData name="Contreras, Jacob" userId="953fe25e-b2fb-4718-bec8-22b6172e64b7" providerId="ADAL" clId="{9875AF80-35B7-4E67-87F1-22F7EB0ADF00}" dt="2023-11-29T05:32:06.997" v="994" actId="20577"/>
        <pc:sldMkLst>
          <pc:docMk/>
          <pc:sldMk cId="3619146311" sldId="271"/>
        </pc:sldMkLst>
        <pc:spChg chg="mod ord">
          <ac:chgData name="Contreras, Jacob" userId="953fe25e-b2fb-4718-bec8-22b6172e64b7" providerId="ADAL" clId="{9875AF80-35B7-4E67-87F1-22F7EB0ADF00}" dt="2023-11-29T05:17:41.108" v="462" actId="700"/>
          <ac:spMkLst>
            <pc:docMk/>
            <pc:sldMk cId="3619146311" sldId="271"/>
            <ac:spMk id="2" creationId="{E32C79D6-3558-875C-B04B-EDAE21C17C7D}"/>
          </ac:spMkLst>
        </pc:spChg>
        <pc:spChg chg="del mod ord">
          <ac:chgData name="Contreras, Jacob" userId="953fe25e-b2fb-4718-bec8-22b6172e64b7" providerId="ADAL" clId="{9875AF80-35B7-4E67-87F1-22F7EB0ADF00}" dt="2023-11-29T05:17:52.557" v="464" actId="478"/>
          <ac:spMkLst>
            <pc:docMk/>
            <pc:sldMk cId="3619146311" sldId="271"/>
            <ac:spMk id="4" creationId="{7DCB6771-58B2-94FF-5E77-197824645E42}"/>
          </ac:spMkLst>
        </pc:spChg>
        <pc:spChg chg="mod ord">
          <ac:chgData name="Contreras, Jacob" userId="953fe25e-b2fb-4718-bec8-22b6172e64b7" providerId="ADAL" clId="{9875AF80-35B7-4E67-87F1-22F7EB0ADF00}" dt="2023-11-29T05:32:06.997" v="994" actId="20577"/>
          <ac:spMkLst>
            <pc:docMk/>
            <pc:sldMk cId="3619146311" sldId="271"/>
            <ac:spMk id="5" creationId="{6C2225EC-0B33-2BC9-285F-DEEB78BD465F}"/>
          </ac:spMkLst>
        </pc:spChg>
        <pc:spChg chg="del mod ord">
          <ac:chgData name="Contreras, Jacob" userId="953fe25e-b2fb-4718-bec8-22b6172e64b7" providerId="ADAL" clId="{9875AF80-35B7-4E67-87F1-22F7EB0ADF00}" dt="2023-11-29T05:18:02.580" v="467" actId="478"/>
          <ac:spMkLst>
            <pc:docMk/>
            <pc:sldMk cId="3619146311" sldId="271"/>
            <ac:spMk id="6" creationId="{B3139B43-F68F-F5B6-5BA7-9B41BB4BCEEE}"/>
          </ac:spMkLst>
        </pc:spChg>
        <pc:spChg chg="del mod ord">
          <ac:chgData name="Contreras, Jacob" userId="953fe25e-b2fb-4718-bec8-22b6172e64b7" providerId="ADAL" clId="{9875AF80-35B7-4E67-87F1-22F7EB0ADF00}" dt="2023-11-29T05:18:00.673" v="466" actId="478"/>
          <ac:spMkLst>
            <pc:docMk/>
            <pc:sldMk cId="3619146311" sldId="271"/>
            <ac:spMk id="7" creationId="{6877FCD5-D4F1-294E-6524-69A1B43CEDBB}"/>
          </ac:spMkLst>
        </pc:spChg>
        <pc:spChg chg="del">
          <ac:chgData name="Contreras, Jacob" userId="953fe25e-b2fb-4718-bec8-22b6172e64b7" providerId="ADAL" clId="{9875AF80-35B7-4E67-87F1-22F7EB0ADF00}" dt="2023-11-29T05:17:48.614" v="463" actId="478"/>
          <ac:spMkLst>
            <pc:docMk/>
            <pc:sldMk cId="3619146311" sldId="271"/>
            <ac:spMk id="8" creationId="{F4A56498-729F-8ED5-CF1B-41E308C0C46F}"/>
          </ac:spMkLst>
        </pc:spChg>
      </pc:sldChg>
      <pc:sldChg chg="modSp add mod">
        <pc:chgData name="Contreras, Jacob" userId="953fe25e-b2fb-4718-bec8-22b6172e64b7" providerId="ADAL" clId="{9875AF80-35B7-4E67-87F1-22F7EB0ADF00}" dt="2023-11-29T05:24:31.397" v="833" actId="20577"/>
        <pc:sldMkLst>
          <pc:docMk/>
          <pc:sldMk cId="1958551454" sldId="272"/>
        </pc:sldMkLst>
        <pc:spChg chg="mod">
          <ac:chgData name="Contreras, Jacob" userId="953fe25e-b2fb-4718-bec8-22b6172e64b7" providerId="ADAL" clId="{9875AF80-35B7-4E67-87F1-22F7EB0ADF00}" dt="2023-11-29T05:18:59.060" v="538"/>
          <ac:spMkLst>
            <pc:docMk/>
            <pc:sldMk cId="1958551454" sldId="272"/>
            <ac:spMk id="2" creationId="{E32C79D6-3558-875C-B04B-EDAE21C17C7D}"/>
          </ac:spMkLst>
        </pc:spChg>
        <pc:spChg chg="mod">
          <ac:chgData name="Contreras, Jacob" userId="953fe25e-b2fb-4718-bec8-22b6172e64b7" providerId="ADAL" clId="{9875AF80-35B7-4E67-87F1-22F7EB0ADF00}" dt="2023-11-29T05:24:31.397" v="833" actId="20577"/>
          <ac:spMkLst>
            <pc:docMk/>
            <pc:sldMk cId="1958551454" sldId="272"/>
            <ac:spMk id="5" creationId="{6C2225EC-0B33-2BC9-285F-DEEB78BD465F}"/>
          </ac:spMkLst>
        </pc:spChg>
      </pc:sldChg>
      <pc:sldChg chg="new del">
        <pc:chgData name="Contreras, Jacob" userId="953fe25e-b2fb-4718-bec8-22b6172e64b7" providerId="ADAL" clId="{9875AF80-35B7-4E67-87F1-22F7EB0ADF00}" dt="2023-11-29T05:24:40.352" v="835" actId="2696"/>
        <pc:sldMkLst>
          <pc:docMk/>
          <pc:sldMk cId="1225468599" sldId="273"/>
        </pc:sldMkLst>
      </pc:sldChg>
      <pc:sldChg chg="modSp add mod">
        <pc:chgData name="Contreras, Jacob" userId="953fe25e-b2fb-4718-bec8-22b6172e64b7" providerId="ADAL" clId="{9875AF80-35B7-4E67-87F1-22F7EB0ADF00}" dt="2023-11-29T05:25:03.682" v="866"/>
        <pc:sldMkLst>
          <pc:docMk/>
          <pc:sldMk cId="72102628" sldId="274"/>
        </pc:sldMkLst>
        <pc:spChg chg="mod">
          <ac:chgData name="Contreras, Jacob" userId="953fe25e-b2fb-4718-bec8-22b6172e64b7" providerId="ADAL" clId="{9875AF80-35B7-4E67-87F1-22F7EB0ADF00}" dt="2023-11-29T05:19:20.288" v="548" actId="20577"/>
          <ac:spMkLst>
            <pc:docMk/>
            <pc:sldMk cId="72102628" sldId="274"/>
            <ac:spMk id="2" creationId="{E32C79D6-3558-875C-B04B-EDAE21C17C7D}"/>
          </ac:spMkLst>
        </pc:spChg>
        <pc:spChg chg="mod">
          <ac:chgData name="Contreras, Jacob" userId="953fe25e-b2fb-4718-bec8-22b6172e64b7" providerId="ADAL" clId="{9875AF80-35B7-4E67-87F1-22F7EB0ADF00}" dt="2023-11-29T05:25:03.682" v="866"/>
          <ac:spMkLst>
            <pc:docMk/>
            <pc:sldMk cId="72102628" sldId="274"/>
            <ac:spMk id="5" creationId="{6C2225EC-0B33-2BC9-285F-DEEB78BD465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58815-05AB-B287-B27F-06B495579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BFC115-A5BC-2D76-22CE-42A3833D9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3F304-5FFF-D4DE-F466-6207C805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5880-744F-4FEA-80BD-B7017E0B27E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F3042-C572-CD4F-F5C5-71A350545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1FAFA-48E3-2C49-4FB4-943B080BD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B34F-9B02-4E3E-BD88-83A0F183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4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B0F2-DA23-1606-A5F7-0BEDFD117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ABABAC-3D0B-0929-EB5B-135B49E92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5B5DC-2CD1-B6FC-7FA8-D8B22072D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5880-744F-4FEA-80BD-B7017E0B27E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A43D7-5B15-60F0-EBC4-0693AEE4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282CF-7F45-EDA2-9388-BBE15C7B2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B34F-9B02-4E3E-BD88-83A0F183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5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32309E-1794-B5F6-EF96-C188735D2F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13D523-FDBF-C488-10F9-EBADE5E69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0ACF8-D253-498A-96EB-B18ABA583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5880-744F-4FEA-80BD-B7017E0B27E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01496-45C0-33B6-FF65-D0027C3A7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CFEDF-4DDD-262B-7FCF-2726F52A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B34F-9B02-4E3E-BD88-83A0F183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684F1-D3D8-8801-444E-E2BECF46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424D0-3FF4-AD2C-E322-420716985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2C399-B8CE-FFA9-EBA6-BCEA42325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5880-744F-4FEA-80BD-B7017E0B27E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7A954-D32E-D889-6B39-CB21C70A9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A4055-142B-77E5-B402-5D7C5D4A7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B34F-9B02-4E3E-BD88-83A0F183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7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C5282-E7A9-9894-8BF6-A02560E07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12055-B061-C1C3-5B7F-BF4F2F915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CF324-DD2F-CA5F-A8C6-ECA68A64C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5880-744F-4FEA-80BD-B7017E0B27E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ABF2A-5198-71C3-056D-85F7151C4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5BEF0-92C4-33A0-48AD-FC86B1356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B34F-9B02-4E3E-BD88-83A0F183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74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8A5D3-F566-30E3-44C8-6C500B0E2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EB9B5-81F8-913E-9190-78F8EB17F9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4DC1A5-F931-8F2C-86E2-9CC8D49F4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DB827-1D84-05EB-97E6-860E568F6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5880-744F-4FEA-80BD-B7017E0B27E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F2948-B8D0-3F1F-08B8-710E8B33C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2F5FD-BA78-2F22-A0BA-6A7DB3DE5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B34F-9B02-4E3E-BD88-83A0F183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0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16467-1088-3319-ED1A-4B88EFD21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AC9A6-6CF3-9290-137B-107E6A6A3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F3E1DC-55A2-9255-DA4A-DB031A819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682A7C-FF4A-EFBC-21A7-A820C6DA05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1919C1-F025-86F7-7B1C-67345205B7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53C5A1-D742-B35B-DFC0-556FBC7D6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5880-744F-4FEA-80BD-B7017E0B27E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6501D8-B221-128C-6CA5-403A2C72D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6596E5-9C83-D08C-8F0A-F007DFFE2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B34F-9B02-4E3E-BD88-83A0F183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0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3DC41-95F9-BE34-393F-8B29D7D9C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0B69E-9DD1-5809-EE0B-05F6B7783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5880-744F-4FEA-80BD-B7017E0B27E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3A8FEA-AFC3-D46A-F52B-DCCC1DCF0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E587AF-CA00-E315-78B6-8AD8F7B06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B34F-9B02-4E3E-BD88-83A0F183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0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1FDC15-5581-6231-B693-4A6281C23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5880-744F-4FEA-80BD-B7017E0B27E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ED22A0-7E59-1B55-5153-B4748832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660790-D5CE-41E4-8020-25E42726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B34F-9B02-4E3E-BD88-83A0F183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3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F0C75-AD1C-A863-8311-4251A274F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6407D-AA63-CFEB-87EF-D27BE958A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0584FD-2127-5D6B-E730-D71EDBBD6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0EBE4-191F-09F5-FBA5-419CE03FA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5880-744F-4FEA-80BD-B7017E0B27E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6E1F46-849D-49FA-2DA1-F0867C039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73ECA-B688-2319-D9C9-C2DC491EA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B34F-9B02-4E3E-BD88-83A0F183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1B547-7094-4E21-1A6D-9945BFBF1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5CAC3F-5822-9BBD-B734-490D0AC90D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4D4A47-69D8-44F0-1AE2-5E3E7C999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DE98-A5F8-87C5-4E43-32345178B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5880-744F-4FEA-80BD-B7017E0B27E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CAD2B3-BCB8-1A4F-4C16-94A34AE6C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CA7C4-DDB8-26A9-1A80-5F21E06CD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B34F-9B02-4E3E-BD88-83A0F183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90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6E145D-834A-E25F-FD3F-BA13A33F3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843C17-31E7-E70A-E82D-D10C6BFA6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317BA-9AF5-54B7-7AE7-78196CD42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15880-744F-4FEA-80BD-B7017E0B27E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C2B3F-4BA9-0725-1EAC-66EA72CA4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1C774-A32C-0949-7B4D-CE00B7EA89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0B34F-9B02-4E3E-BD88-83A0F183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3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0C860-9025-BDE2-435B-645AC31E7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98408"/>
            <a:ext cx="9144000" cy="238760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B20834"/>
                </a:solidFill>
                <a:latin typeface="Times New Roman" charset="0"/>
                <a:ea typeface="Times New Roman" charset="0"/>
                <a:cs typeface="Times New Roman" charset="0"/>
              </a:rPr>
              <a:t>LUCY RSS Data Pipeline Review</a:t>
            </a:r>
            <a:br>
              <a:rPr lang="en-US" sz="4400" b="1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560B1B-0B2A-31F0-C224-FD7D17EFA7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Jacob Contreras </a:t>
            </a:r>
          </a:p>
          <a:p>
            <a:r>
              <a:rPr lang="en-US" dirty="0"/>
              <a:t>University of California, Los Angeles</a:t>
            </a:r>
          </a:p>
          <a:p>
            <a:r>
              <a:rPr lang="en-US" dirty="0"/>
              <a:t>Planetary Plasma Interactions Node</a:t>
            </a:r>
          </a:p>
          <a:p>
            <a:r>
              <a:rPr lang="en-US" dirty="0"/>
              <a:t>November 27, 2023</a:t>
            </a:r>
          </a:p>
        </p:txBody>
      </p:sp>
    </p:spTree>
    <p:extLst>
      <p:ext uri="{BB962C8B-B14F-4D97-AF65-F5344CB8AC3E}">
        <p14:creationId xmlns:p14="http://schemas.microsoft.com/office/powerpoint/2010/main" val="2460834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A8A6A-E5D4-BABF-3D51-C81C209AD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B20834"/>
                </a:solidFill>
                <a:latin typeface="Times New Roman" charset="0"/>
                <a:cs typeface="Times New Roman" charset="0"/>
              </a:rPr>
              <a:t>LUCY RSS Datasets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E9D02-D70B-E560-C613-F8951389B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Data: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collectionID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		data_cruise1_ion</a:t>
            </a:r>
          </a:p>
          <a:p>
            <a:pPr marL="0" indent="0">
              <a:buNone/>
            </a:pPr>
            <a:r>
              <a:rPr lang="en-US" dirty="0"/>
              <a:t>		data_cruise1_sff</a:t>
            </a:r>
          </a:p>
          <a:p>
            <a:pPr marL="0" indent="0">
              <a:buNone/>
            </a:pPr>
            <a:r>
              <a:rPr lang="en-US" dirty="0"/>
              <a:t>                       data_cruise1_skyfreq</a:t>
            </a:r>
          </a:p>
          <a:p>
            <a:pPr marL="0" indent="0">
              <a:buNone/>
            </a:pPr>
            <a:r>
              <a:rPr lang="en-US" dirty="0"/>
              <a:t>                       data_cruise1_trk234</a:t>
            </a:r>
          </a:p>
          <a:p>
            <a:pPr marL="0" indent="0">
              <a:buNone/>
            </a:pPr>
            <a:r>
              <a:rPr lang="en-US" dirty="0"/>
              <a:t>                       document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56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C79D6-3558-875C-B04B-EDAE21C1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B20834"/>
                </a:solidFill>
                <a:latin typeface="Times New Roman" charset="0"/>
                <a:cs typeface="Times New Roman" charset="0"/>
              </a:rPr>
              <a:t>lucy_2022_274_2022_305_ion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CB6771-58B2-94FF-5E77-197824645E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Label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2225EC-0B33-2BC9-285F-DEEB78BD46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Purpose: </a:t>
            </a:r>
            <a:r>
              <a:rPr lang="en-US" b="1" dirty="0">
                <a:solidFill>
                  <a:srgbClr val="B20834"/>
                </a:solidFill>
                <a:ea typeface="+mj-ea"/>
                <a:cs typeface="Times New Roman" charset="0"/>
              </a:rPr>
              <a:t>Calibration</a:t>
            </a:r>
          </a:p>
          <a:p>
            <a:r>
              <a:rPr lang="en-US" dirty="0"/>
              <a:t>Processing Level: </a:t>
            </a:r>
            <a:r>
              <a:rPr lang="en-US" b="1" dirty="0">
                <a:solidFill>
                  <a:srgbClr val="B20834"/>
                </a:solidFill>
                <a:ea typeface="+mj-ea"/>
                <a:cs typeface="Times New Roman" charset="0"/>
              </a:rPr>
              <a:t>Derived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139B43-F68F-F5B6-5BA7-9B41BB4BCE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Collection Label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877FCD5-D4F1-294E-6524-69A1B43CEDB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Purpose: </a:t>
            </a:r>
            <a:r>
              <a:rPr lang="en-US" b="1" dirty="0">
                <a:solidFill>
                  <a:srgbClr val="B20834"/>
                </a:solidFill>
                <a:ea typeface="+mj-ea"/>
                <a:cs typeface="Times New Roman" charset="0"/>
              </a:rPr>
              <a:t>Science</a:t>
            </a:r>
          </a:p>
          <a:p>
            <a:r>
              <a:rPr lang="en-US" dirty="0"/>
              <a:t>Processing Level: </a:t>
            </a:r>
            <a:r>
              <a:rPr lang="en-US" b="1" dirty="0">
                <a:solidFill>
                  <a:srgbClr val="B20834"/>
                </a:solidFill>
                <a:ea typeface="+mj-ea"/>
                <a:cs typeface="Times New Roman" charset="0"/>
              </a:rPr>
              <a:t>Raw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A56498-729F-8ED5-CF1B-41E308C0C46F}"/>
              </a:ext>
            </a:extLst>
          </p:cNvPr>
          <p:cNvSpPr txBox="1"/>
          <p:nvPr/>
        </p:nvSpPr>
        <p:spPr>
          <a:xfrm>
            <a:off x="836612" y="4253507"/>
            <a:ext cx="1026364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corrections from the last review have been reflected in this version. This includes changing the troposphere to ionosphere and the addition of the latest </a:t>
            </a:r>
            <a:r>
              <a:rPr lang="en-US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trk</a:t>
            </a:r>
            <a:r>
              <a:rPr lang="en-US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file in the internal reference. I am a little confused on the &lt;</a:t>
            </a:r>
            <a:r>
              <a:rPr lang="en-US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version_id</a:t>
            </a:r>
            <a:r>
              <a:rPr lang="en-US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&gt;0.1, I have seen it throughout the labels? </a:t>
            </a:r>
            <a:r>
              <a:rPr lang="en-US" sz="2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 this a typo?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0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C79D6-3558-875C-B04B-EDAE21C1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>
              <a:spcAft>
                <a:spcPts val="800"/>
              </a:spcAft>
            </a:pPr>
            <a:r>
              <a:rPr lang="en-US" sz="3400" b="1" dirty="0">
                <a:solidFill>
                  <a:srgbClr val="B20834"/>
                </a:solidFill>
                <a:latin typeface="Times New Roman" charset="0"/>
                <a:cs typeface="Times New Roman" charset="0"/>
              </a:rPr>
              <a:t>lcy_r_221031_221101_v02 &amp; lcy_r_230216_230217_v01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CB6771-58B2-94FF-5E77-197824645E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Label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2225EC-0B33-2BC9-285F-DEEB78BD46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Purpose: </a:t>
            </a:r>
            <a:r>
              <a:rPr lang="en-US" b="1" dirty="0">
                <a:solidFill>
                  <a:srgbClr val="B20834"/>
                </a:solidFill>
                <a:ea typeface="+mj-ea"/>
                <a:cs typeface="Times New Roman" charset="0"/>
              </a:rPr>
              <a:t>Calibration</a:t>
            </a:r>
          </a:p>
          <a:p>
            <a:r>
              <a:rPr lang="en-US" dirty="0"/>
              <a:t>Processing Level: </a:t>
            </a:r>
            <a:r>
              <a:rPr lang="en-US" b="1" dirty="0">
                <a:solidFill>
                  <a:srgbClr val="B20834"/>
                </a:solidFill>
                <a:ea typeface="+mj-ea"/>
                <a:cs typeface="Times New Roman" charset="0"/>
              </a:rPr>
              <a:t>Derived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139B43-F68F-F5B6-5BA7-9B41BB4BCE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Collection Label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877FCD5-D4F1-294E-6524-69A1B43CEDB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Purpose: </a:t>
            </a:r>
            <a:r>
              <a:rPr lang="en-US" b="1" dirty="0">
                <a:solidFill>
                  <a:srgbClr val="B20834"/>
                </a:solidFill>
                <a:ea typeface="+mj-ea"/>
                <a:cs typeface="Times New Roman" charset="0"/>
              </a:rPr>
              <a:t>Science</a:t>
            </a:r>
          </a:p>
          <a:p>
            <a:r>
              <a:rPr lang="en-US" dirty="0"/>
              <a:t>Processing Level: </a:t>
            </a:r>
            <a:r>
              <a:rPr lang="en-US" b="1" dirty="0">
                <a:solidFill>
                  <a:srgbClr val="B20834"/>
                </a:solidFill>
                <a:ea typeface="+mj-ea"/>
                <a:cs typeface="Times New Roman" charset="0"/>
              </a:rPr>
              <a:t>Raw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A56498-729F-8ED5-CF1B-41E308C0C46F}"/>
              </a:ext>
            </a:extLst>
          </p:cNvPr>
          <p:cNvSpPr txBox="1"/>
          <p:nvPr/>
        </p:nvSpPr>
        <p:spPr>
          <a:xfrm>
            <a:off x="836612" y="3821113"/>
            <a:ext cx="10263641" cy="2856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Since fields 15-30 are number of firings for ACS Thrusters the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data_type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should be an integer as opposed to an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ASCII_Real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Field_Delimited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&lt;name&gt;ACS1_ACC_ON_CMDS&lt;/name&gt;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&lt;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field_number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&gt;15&lt;/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field_number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&lt;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data_type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r>
              <a:rPr lang="en-US" sz="2400" kern="1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ASCII_Integer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data_type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011464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C79D6-3558-875C-B04B-EDAE21C1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Aft>
                <a:spcPts val="800"/>
              </a:spcAft>
            </a:pPr>
            <a:r>
              <a:rPr lang="en-US" sz="4000" b="1" dirty="0">
                <a:solidFill>
                  <a:srgbClr val="B20834"/>
                </a:solidFill>
                <a:latin typeface="Times New Roman" charset="0"/>
                <a:cs typeface="Times New Roman" charset="0"/>
              </a:rPr>
              <a:t>L25TNFXL02_DPX_220820628_00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2225EC-0B33-2BC9-285F-DEEB78BD4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+mj-ea"/>
                <a:cs typeface="Times New Roman" charset="0"/>
              </a:rPr>
              <a:t>Data and Collection Labels look as expected.</a:t>
            </a:r>
          </a:p>
        </p:txBody>
      </p:sp>
    </p:spTree>
    <p:extLst>
      <p:ext uri="{BB962C8B-B14F-4D97-AF65-F5344CB8AC3E}">
        <p14:creationId xmlns:p14="http://schemas.microsoft.com/office/powerpoint/2010/main" val="3619146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C79D6-3558-875C-B04B-EDAE21C1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Aft>
                <a:spcPts val="800"/>
              </a:spcAft>
            </a:pPr>
            <a:r>
              <a:rPr lang="en-US" sz="4000" b="1" dirty="0">
                <a:solidFill>
                  <a:srgbClr val="B20834"/>
                </a:solidFill>
                <a:latin typeface="Times New Roman" charset="0"/>
                <a:cs typeface="Times New Roman" charset="0"/>
              </a:rPr>
              <a:t>lucy_2022_285_104518_2022_285_165503_53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2225EC-0B33-2BC9-285F-DEEB78BD4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+mj-ea"/>
                <a:cs typeface="Times New Roman" charset="0"/>
              </a:rPr>
              <a:t>Data and Collection Labels look as expected.</a:t>
            </a:r>
          </a:p>
          <a:p>
            <a:pPr marL="0" indent="0">
              <a:buNone/>
            </a:pPr>
            <a:endParaRPr lang="en-US" dirty="0">
              <a:ea typeface="+mj-ea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551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C79D6-3558-875C-B04B-EDAE21C1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Aft>
                <a:spcPts val="800"/>
              </a:spcAft>
            </a:pPr>
            <a:r>
              <a:rPr lang="en-US" sz="4000" b="1" dirty="0">
                <a:solidFill>
                  <a:srgbClr val="B20834"/>
                </a:solidFill>
                <a:latin typeface="Times New Roman" charset="0"/>
                <a:cs typeface="Times New Roman" charset="0"/>
              </a:rPr>
              <a:t>document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2225EC-0B33-2BC9-285F-DEEB78BD4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+mj-ea"/>
                <a:cs typeface="Times New Roman" charset="0"/>
              </a:rPr>
              <a:t>Data and Collection Labels look as expected.</a:t>
            </a:r>
          </a:p>
        </p:txBody>
      </p:sp>
    </p:spTree>
    <p:extLst>
      <p:ext uri="{BB962C8B-B14F-4D97-AF65-F5344CB8AC3E}">
        <p14:creationId xmlns:p14="http://schemas.microsoft.com/office/powerpoint/2010/main" val="72102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280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LUCY RSS Data Pipeline Review </vt:lpstr>
      <vt:lpstr>LUCY RSS Datasets</vt:lpstr>
      <vt:lpstr>lucy_2022_274_2022_305_ion</vt:lpstr>
      <vt:lpstr>lcy_r_221031_221101_v02 &amp; lcy_r_230216_230217_v01</vt:lpstr>
      <vt:lpstr>L25TNFXL02_DPX_220820628_00</vt:lpstr>
      <vt:lpstr>lucy_2022_285_104518_2022_285_165503_53</vt:lpstr>
      <vt:lpstr>document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Horizons REX KEM1 Encounter Data Review</dc:title>
  <dc:creator>Contreras, Jacob</dc:creator>
  <cp:lastModifiedBy>Contreras, Jacob</cp:lastModifiedBy>
  <cp:revision>4</cp:revision>
  <dcterms:created xsi:type="dcterms:W3CDTF">2022-10-17T19:29:27Z</dcterms:created>
  <dcterms:modified xsi:type="dcterms:W3CDTF">2023-11-29T05:32:09Z</dcterms:modified>
</cp:coreProperties>
</file>