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sldIdLst>
    <p:sldId id="256" r:id="rId2"/>
    <p:sldId id="257" r:id="rId3"/>
    <p:sldId id="258" r:id="rId4"/>
    <p:sldId id="316" r:id="rId5"/>
    <p:sldId id="270" r:id="rId6"/>
    <p:sldId id="307" r:id="rId7"/>
    <p:sldId id="311" r:id="rId8"/>
    <p:sldId id="317" r:id="rId9"/>
    <p:sldId id="312" r:id="rId10"/>
    <p:sldId id="323" r:id="rId11"/>
    <p:sldId id="308" r:id="rId12"/>
    <p:sldId id="319" r:id="rId13"/>
    <p:sldId id="324" r:id="rId14"/>
    <p:sldId id="320" r:id="rId15"/>
    <p:sldId id="325" r:id="rId16"/>
    <p:sldId id="287" r:id="rId17"/>
  </p:sldIdLst>
  <p:sldSz cx="10080625" cy="7559675"/>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89513-6246-40F9-9753-F5F6C7D1313E}" v="2" dt="2024-01-21T23:25:30.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76" autoAdjust="0"/>
    <p:restoredTop sz="94660"/>
  </p:normalViewPr>
  <p:slideViewPr>
    <p:cSldViewPr snapToGrid="0">
      <p:cViewPr varScale="1">
        <p:scale>
          <a:sx n="117" d="100"/>
          <a:sy n="117" d="100"/>
        </p:scale>
        <p:origin x="713" y="69"/>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napToGrid="0">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 Steven" userId="ced2c016-5f25-4b1c-a567-fbfec5e91981" providerId="ADAL" clId="{08F89513-6246-40F9-9753-F5F6C7D1313E}"/>
    <pc:docChg chg="custSel addSld delSld modSld">
      <pc:chgData name="Joy, Steven" userId="ced2c016-5f25-4b1c-a567-fbfec5e91981" providerId="ADAL" clId="{08F89513-6246-40F9-9753-F5F6C7D1313E}" dt="2024-01-21T23:31:59.213" v="896" actId="20577"/>
      <pc:docMkLst>
        <pc:docMk/>
      </pc:docMkLst>
      <pc:sldChg chg="modSp mod">
        <pc:chgData name="Joy, Steven" userId="ced2c016-5f25-4b1c-a567-fbfec5e91981" providerId="ADAL" clId="{08F89513-6246-40F9-9753-F5F6C7D1313E}" dt="2024-01-18T23:17:12.489" v="7" actId="20577"/>
        <pc:sldMkLst>
          <pc:docMk/>
          <pc:sldMk cId="0" sldId="257"/>
        </pc:sldMkLst>
        <pc:spChg chg="mod">
          <ac:chgData name="Joy, Steven" userId="ced2c016-5f25-4b1c-a567-fbfec5e91981" providerId="ADAL" clId="{08F89513-6246-40F9-9753-F5F6C7D1313E}" dt="2024-01-18T23:17:12.489" v="7" actId="20577"/>
          <ac:spMkLst>
            <pc:docMk/>
            <pc:sldMk cId="0" sldId="257"/>
            <ac:spMk id="5123" creationId="{00000000-0000-0000-0000-000000000000}"/>
          </ac:spMkLst>
        </pc:spChg>
      </pc:sldChg>
      <pc:sldChg chg="modSp mod">
        <pc:chgData name="Joy, Steven" userId="ced2c016-5f25-4b1c-a567-fbfec5e91981" providerId="ADAL" clId="{08F89513-6246-40F9-9753-F5F6C7D1313E}" dt="2024-01-21T23:31:59.213" v="896" actId="20577"/>
        <pc:sldMkLst>
          <pc:docMk/>
          <pc:sldMk cId="0" sldId="287"/>
        </pc:sldMkLst>
        <pc:spChg chg="mod">
          <ac:chgData name="Joy, Steven" userId="ced2c016-5f25-4b1c-a567-fbfec5e91981" providerId="ADAL" clId="{08F89513-6246-40F9-9753-F5F6C7D1313E}" dt="2024-01-21T23:31:59.213" v="896" actId="20577"/>
          <ac:spMkLst>
            <pc:docMk/>
            <pc:sldMk cId="0" sldId="287"/>
            <ac:spMk id="2" creationId="{00000000-0000-0000-0000-000000000000}"/>
          </ac:spMkLst>
        </pc:spChg>
      </pc:sldChg>
      <pc:sldChg chg="modSp mod">
        <pc:chgData name="Joy, Steven" userId="ced2c016-5f25-4b1c-a567-fbfec5e91981" providerId="ADAL" clId="{08F89513-6246-40F9-9753-F5F6C7D1313E}" dt="2024-01-18T23:45:25.496" v="100" actId="114"/>
        <pc:sldMkLst>
          <pc:docMk/>
          <pc:sldMk cId="0" sldId="311"/>
        </pc:sldMkLst>
        <pc:spChg chg="mod">
          <ac:chgData name="Joy, Steven" userId="ced2c016-5f25-4b1c-a567-fbfec5e91981" providerId="ADAL" clId="{08F89513-6246-40F9-9753-F5F6C7D1313E}" dt="2024-01-18T23:45:25.496" v="100" actId="114"/>
          <ac:spMkLst>
            <pc:docMk/>
            <pc:sldMk cId="0" sldId="311"/>
            <ac:spMk id="12292" creationId="{00000000-0000-0000-0000-000000000000}"/>
          </ac:spMkLst>
        </pc:spChg>
      </pc:sldChg>
      <pc:sldChg chg="modSp mod">
        <pc:chgData name="Joy, Steven" userId="ced2c016-5f25-4b1c-a567-fbfec5e91981" providerId="ADAL" clId="{08F89513-6246-40F9-9753-F5F6C7D1313E}" dt="2024-01-21T01:40:58.103" v="388" actId="207"/>
        <pc:sldMkLst>
          <pc:docMk/>
          <pc:sldMk cId="0" sldId="312"/>
        </pc:sldMkLst>
        <pc:spChg chg="mod">
          <ac:chgData name="Joy, Steven" userId="ced2c016-5f25-4b1c-a567-fbfec5e91981" providerId="ADAL" clId="{08F89513-6246-40F9-9753-F5F6C7D1313E}" dt="2024-01-21T01:40:58.103" v="388" actId="207"/>
          <ac:spMkLst>
            <pc:docMk/>
            <pc:sldMk cId="0" sldId="312"/>
            <ac:spMk id="14340" creationId="{00000000-0000-0000-0000-000000000000}"/>
          </ac:spMkLst>
        </pc:spChg>
      </pc:sldChg>
      <pc:sldChg chg="modSp mod">
        <pc:chgData name="Joy, Steven" userId="ced2c016-5f25-4b1c-a567-fbfec5e91981" providerId="ADAL" clId="{08F89513-6246-40F9-9753-F5F6C7D1313E}" dt="2024-01-18T23:20:01.692" v="13" actId="20577"/>
        <pc:sldMkLst>
          <pc:docMk/>
          <pc:sldMk cId="1992480417" sldId="316"/>
        </pc:sldMkLst>
        <pc:spChg chg="mod">
          <ac:chgData name="Joy, Steven" userId="ced2c016-5f25-4b1c-a567-fbfec5e91981" providerId="ADAL" clId="{08F89513-6246-40F9-9753-F5F6C7D1313E}" dt="2024-01-18T23:20:01.692" v="13" actId="20577"/>
          <ac:spMkLst>
            <pc:docMk/>
            <pc:sldMk cId="1992480417" sldId="316"/>
            <ac:spMk id="9220" creationId="{00000000-0000-0000-0000-000000000000}"/>
          </ac:spMkLst>
        </pc:spChg>
      </pc:sldChg>
      <pc:sldChg chg="modSp mod">
        <pc:chgData name="Joy, Steven" userId="ced2c016-5f25-4b1c-a567-fbfec5e91981" providerId="ADAL" clId="{08F89513-6246-40F9-9753-F5F6C7D1313E}" dt="2024-01-20T19:40:48.534" v="387" actId="20577"/>
        <pc:sldMkLst>
          <pc:docMk/>
          <pc:sldMk cId="2298718398" sldId="317"/>
        </pc:sldMkLst>
        <pc:spChg chg="mod">
          <ac:chgData name="Joy, Steven" userId="ced2c016-5f25-4b1c-a567-fbfec5e91981" providerId="ADAL" clId="{08F89513-6246-40F9-9753-F5F6C7D1313E}" dt="2024-01-20T19:40:48.534" v="387" actId="20577"/>
          <ac:spMkLst>
            <pc:docMk/>
            <pc:sldMk cId="2298718398" sldId="317"/>
            <ac:spMk id="12292" creationId="{00000000-0000-0000-0000-000000000000}"/>
          </ac:spMkLst>
        </pc:spChg>
      </pc:sldChg>
      <pc:sldChg chg="modSp mod">
        <pc:chgData name="Joy, Steven" userId="ced2c016-5f25-4b1c-a567-fbfec5e91981" providerId="ADAL" clId="{08F89513-6246-40F9-9753-F5F6C7D1313E}" dt="2024-01-20T19:34:37.067" v="369" actId="20577"/>
        <pc:sldMkLst>
          <pc:docMk/>
          <pc:sldMk cId="2850531839" sldId="319"/>
        </pc:sldMkLst>
        <pc:spChg chg="mod">
          <ac:chgData name="Joy, Steven" userId="ced2c016-5f25-4b1c-a567-fbfec5e91981" providerId="ADAL" clId="{08F89513-6246-40F9-9753-F5F6C7D1313E}" dt="2024-01-20T19:34:37.067" v="369" actId="20577"/>
          <ac:spMkLst>
            <pc:docMk/>
            <pc:sldMk cId="2850531839" sldId="319"/>
            <ac:spMk id="2" creationId="{00000000-0000-0000-0000-000000000000}"/>
          </ac:spMkLst>
        </pc:spChg>
      </pc:sldChg>
      <pc:sldChg chg="modSp mod">
        <pc:chgData name="Joy, Steven" userId="ced2c016-5f25-4b1c-a567-fbfec5e91981" providerId="ADAL" clId="{08F89513-6246-40F9-9753-F5F6C7D1313E}" dt="2024-01-21T01:50:22.744" v="389" actId="6549"/>
        <pc:sldMkLst>
          <pc:docMk/>
          <pc:sldMk cId="3319000321" sldId="320"/>
        </pc:sldMkLst>
        <pc:spChg chg="mod">
          <ac:chgData name="Joy, Steven" userId="ced2c016-5f25-4b1c-a567-fbfec5e91981" providerId="ADAL" clId="{08F89513-6246-40F9-9753-F5F6C7D1313E}" dt="2024-01-20T19:34:54.952" v="373" actId="20577"/>
          <ac:spMkLst>
            <pc:docMk/>
            <pc:sldMk cId="3319000321" sldId="320"/>
            <ac:spMk id="2" creationId="{00000000-0000-0000-0000-000000000000}"/>
          </ac:spMkLst>
        </pc:spChg>
        <pc:spChg chg="mod">
          <ac:chgData name="Joy, Steven" userId="ced2c016-5f25-4b1c-a567-fbfec5e91981" providerId="ADAL" clId="{08F89513-6246-40F9-9753-F5F6C7D1313E}" dt="2024-01-21T01:50:22.744" v="389" actId="6549"/>
          <ac:spMkLst>
            <pc:docMk/>
            <pc:sldMk cId="3319000321" sldId="320"/>
            <ac:spMk id="3" creationId="{00000000-0000-0000-0000-000000000000}"/>
          </ac:spMkLst>
        </pc:spChg>
      </pc:sldChg>
      <pc:sldChg chg="modSp del mod">
        <pc:chgData name="Joy, Steven" userId="ced2c016-5f25-4b1c-a567-fbfec5e91981" providerId="ADAL" clId="{08F89513-6246-40F9-9753-F5F6C7D1313E}" dt="2024-01-21T01:52:29.964" v="390" actId="47"/>
        <pc:sldMkLst>
          <pc:docMk/>
          <pc:sldMk cId="1389755556" sldId="321"/>
        </pc:sldMkLst>
        <pc:spChg chg="mod">
          <ac:chgData name="Joy, Steven" userId="ced2c016-5f25-4b1c-a567-fbfec5e91981" providerId="ADAL" clId="{08F89513-6246-40F9-9753-F5F6C7D1313E}" dt="2024-01-20T19:36:00.564" v="377" actId="20577"/>
          <ac:spMkLst>
            <pc:docMk/>
            <pc:sldMk cId="1389755556" sldId="321"/>
            <ac:spMk id="7" creationId="{B946E7DE-1294-4FC4-BBA9-9A15BD93807C}"/>
          </ac:spMkLst>
        </pc:spChg>
      </pc:sldChg>
      <pc:sldChg chg="addSp delSp modSp add mod">
        <pc:chgData name="Joy, Steven" userId="ced2c016-5f25-4b1c-a567-fbfec5e91981" providerId="ADAL" clId="{08F89513-6246-40F9-9753-F5F6C7D1313E}" dt="2024-01-21T23:20:30.251" v="711" actId="732"/>
        <pc:sldMkLst>
          <pc:docMk/>
          <pc:sldMk cId="2252717514" sldId="324"/>
        </pc:sldMkLst>
        <pc:spChg chg="mod">
          <ac:chgData name="Joy, Steven" userId="ced2c016-5f25-4b1c-a567-fbfec5e91981" providerId="ADAL" clId="{08F89513-6246-40F9-9753-F5F6C7D1313E}" dt="2024-01-21T23:20:19.443" v="710" actId="1076"/>
          <ac:spMkLst>
            <pc:docMk/>
            <pc:sldMk cId="2252717514" sldId="324"/>
            <ac:spMk id="3" creationId="{00000000-0000-0000-0000-000000000000}"/>
          </ac:spMkLst>
        </pc:spChg>
        <pc:spChg chg="add mod">
          <ac:chgData name="Joy, Steven" userId="ced2c016-5f25-4b1c-a567-fbfec5e91981" providerId="ADAL" clId="{08F89513-6246-40F9-9753-F5F6C7D1313E}" dt="2024-01-21T23:19:30.876" v="638" actId="1076"/>
          <ac:spMkLst>
            <pc:docMk/>
            <pc:sldMk cId="2252717514" sldId="324"/>
            <ac:spMk id="6" creationId="{D987648A-0B0E-0A09-FFDA-4B80D6EF43A6}"/>
          </ac:spMkLst>
        </pc:spChg>
        <pc:picChg chg="add mod modCrop">
          <ac:chgData name="Joy, Steven" userId="ced2c016-5f25-4b1c-a567-fbfec5e91981" providerId="ADAL" clId="{08F89513-6246-40F9-9753-F5F6C7D1313E}" dt="2024-01-21T23:20:30.251" v="711" actId="732"/>
          <ac:picMkLst>
            <pc:docMk/>
            <pc:sldMk cId="2252717514" sldId="324"/>
            <ac:picMk id="5" creationId="{57770F18-7C54-F898-5E24-480F8693FD9B}"/>
          </ac:picMkLst>
        </pc:picChg>
        <pc:picChg chg="del">
          <ac:chgData name="Joy, Steven" userId="ced2c016-5f25-4b1c-a567-fbfec5e91981" providerId="ADAL" clId="{08F89513-6246-40F9-9753-F5F6C7D1313E}" dt="2024-01-21T23:18:30.052" v="606" actId="478"/>
          <ac:picMkLst>
            <pc:docMk/>
            <pc:sldMk cId="2252717514" sldId="324"/>
            <ac:picMk id="8" creationId="{D0922875-669D-2A11-08A7-135EC3E7EAC9}"/>
          </ac:picMkLst>
        </pc:picChg>
        <pc:picChg chg="del">
          <ac:chgData name="Joy, Steven" userId="ced2c016-5f25-4b1c-a567-fbfec5e91981" providerId="ADAL" clId="{08F89513-6246-40F9-9753-F5F6C7D1313E}" dt="2024-01-21T23:18:30.052" v="606" actId="478"/>
          <ac:picMkLst>
            <pc:docMk/>
            <pc:sldMk cId="2252717514" sldId="324"/>
            <ac:picMk id="11" creationId="{85532FC9-CB08-46EA-636F-245D4B427D2B}"/>
          </ac:picMkLst>
        </pc:picChg>
      </pc:sldChg>
      <pc:sldChg chg="addSp delSp modSp add mod">
        <pc:chgData name="Joy, Steven" userId="ced2c016-5f25-4b1c-a567-fbfec5e91981" providerId="ADAL" clId="{08F89513-6246-40F9-9753-F5F6C7D1313E}" dt="2024-01-21T23:30:44.840" v="803" actId="20577"/>
        <pc:sldMkLst>
          <pc:docMk/>
          <pc:sldMk cId="3794583929" sldId="325"/>
        </pc:sldMkLst>
        <pc:spChg chg="mod">
          <ac:chgData name="Joy, Steven" userId="ced2c016-5f25-4b1c-a567-fbfec5e91981" providerId="ADAL" clId="{08F89513-6246-40F9-9753-F5F6C7D1313E}" dt="2024-01-21T23:30:44.840" v="803" actId="20577"/>
          <ac:spMkLst>
            <pc:docMk/>
            <pc:sldMk cId="3794583929" sldId="325"/>
            <ac:spMk id="3" creationId="{00000000-0000-0000-0000-000000000000}"/>
          </ac:spMkLst>
        </pc:spChg>
        <pc:spChg chg="del">
          <ac:chgData name="Joy, Steven" userId="ced2c016-5f25-4b1c-a567-fbfec5e91981" providerId="ADAL" clId="{08F89513-6246-40F9-9753-F5F6C7D1313E}" dt="2024-01-21T23:20:55.311" v="713" actId="478"/>
          <ac:spMkLst>
            <pc:docMk/>
            <pc:sldMk cId="3794583929" sldId="325"/>
            <ac:spMk id="4" creationId="{00000000-0000-0000-0000-000000000000}"/>
          </ac:spMkLst>
        </pc:spChg>
        <pc:spChg chg="add mod">
          <ac:chgData name="Joy, Steven" userId="ced2c016-5f25-4b1c-a567-fbfec5e91981" providerId="ADAL" clId="{08F89513-6246-40F9-9753-F5F6C7D1313E}" dt="2024-01-21T23:25:30.370" v="722"/>
          <ac:spMkLst>
            <pc:docMk/>
            <pc:sldMk cId="3794583929" sldId="325"/>
            <ac:spMk id="8" creationId="{C04838FD-ED0C-C27F-0EED-071960D32A74}"/>
          </ac:spMkLst>
        </pc:spChg>
        <pc:spChg chg="del">
          <ac:chgData name="Joy, Steven" userId="ced2c016-5f25-4b1c-a567-fbfec5e91981" providerId="ADAL" clId="{08F89513-6246-40F9-9753-F5F6C7D1313E}" dt="2024-01-21T23:20:55.311" v="713" actId="478"/>
          <ac:spMkLst>
            <pc:docMk/>
            <pc:sldMk cId="3794583929" sldId="325"/>
            <ac:spMk id="9" creationId="{00000000-0000-0000-0000-000000000000}"/>
          </ac:spMkLst>
        </pc:spChg>
        <pc:spChg chg="del">
          <ac:chgData name="Joy, Steven" userId="ced2c016-5f25-4b1c-a567-fbfec5e91981" providerId="ADAL" clId="{08F89513-6246-40F9-9753-F5F6C7D1313E}" dt="2024-01-21T23:20:55.311" v="713" actId="478"/>
          <ac:spMkLst>
            <pc:docMk/>
            <pc:sldMk cId="3794583929" sldId="325"/>
            <ac:spMk id="11" creationId="{00000000-0000-0000-0000-000000000000}"/>
          </ac:spMkLst>
        </pc:spChg>
        <pc:spChg chg="del">
          <ac:chgData name="Joy, Steven" userId="ced2c016-5f25-4b1c-a567-fbfec5e91981" providerId="ADAL" clId="{08F89513-6246-40F9-9753-F5F6C7D1313E}" dt="2024-01-21T23:20:55.311" v="713" actId="478"/>
          <ac:spMkLst>
            <pc:docMk/>
            <pc:sldMk cId="3794583929" sldId="325"/>
            <ac:spMk id="12" creationId="{00000000-0000-0000-0000-000000000000}"/>
          </ac:spMkLst>
        </pc:spChg>
        <pc:picChg chg="add del mod modCrop">
          <ac:chgData name="Joy, Steven" userId="ced2c016-5f25-4b1c-a567-fbfec5e91981" providerId="ADAL" clId="{08F89513-6246-40F9-9753-F5F6C7D1313E}" dt="2024-01-21T23:25:54.568" v="723" actId="478"/>
          <ac:picMkLst>
            <pc:docMk/>
            <pc:sldMk cId="3794583929" sldId="325"/>
            <ac:picMk id="6" creationId="{FAFD35BC-0E07-BE4E-CFF8-25B990D74DE0}"/>
          </ac:picMkLst>
        </pc:picChg>
        <pc:picChg chg="del">
          <ac:chgData name="Joy, Steven" userId="ced2c016-5f25-4b1c-a567-fbfec5e91981" providerId="ADAL" clId="{08F89513-6246-40F9-9753-F5F6C7D1313E}" dt="2024-01-21T23:20:55.311" v="713" actId="478"/>
          <ac:picMkLst>
            <pc:docMk/>
            <pc:sldMk cId="3794583929" sldId="325"/>
            <ac:picMk id="7" creationId="{99805F0B-F303-6083-7D0B-0D920074D808}"/>
          </ac:picMkLst>
        </pc:picChg>
        <pc:picChg chg="del">
          <ac:chgData name="Joy, Steven" userId="ced2c016-5f25-4b1c-a567-fbfec5e91981" providerId="ADAL" clId="{08F89513-6246-40F9-9753-F5F6C7D1313E}" dt="2024-01-21T23:20:55.311" v="713" actId="478"/>
          <ac:picMkLst>
            <pc:docMk/>
            <pc:sldMk cId="3794583929" sldId="325"/>
            <ac:picMk id="10" creationId="{56107F58-4CA5-DD98-3F1E-67BC77DA920B}"/>
          </ac:picMkLst>
        </pc:picChg>
        <pc:picChg chg="add mod modCrop">
          <ac:chgData name="Joy, Steven" userId="ced2c016-5f25-4b1c-a567-fbfec5e91981" providerId="ADAL" clId="{08F89513-6246-40F9-9753-F5F6C7D1313E}" dt="2024-01-21T23:28:18.264" v="728" actId="1076"/>
          <ac:picMkLst>
            <pc:docMk/>
            <pc:sldMk cId="3794583929" sldId="325"/>
            <ac:picMk id="15" creationId="{FC6CAA5A-6E2A-15C7-CBA8-A850699F9B94}"/>
          </ac:picMkLst>
        </pc:picChg>
        <pc:cxnChg chg="del">
          <ac:chgData name="Joy, Steven" userId="ced2c016-5f25-4b1c-a567-fbfec5e91981" providerId="ADAL" clId="{08F89513-6246-40F9-9753-F5F6C7D1313E}" dt="2024-01-21T23:20:55.311" v="713" actId="478"/>
          <ac:cxnSpMkLst>
            <pc:docMk/>
            <pc:sldMk cId="3794583929" sldId="325"/>
            <ac:cxnSpMk id="14" creationId="{00000000-0000-0000-0000-000000000000}"/>
          </ac:cxnSpMkLst>
        </pc:cxnChg>
      </pc:sldChg>
    </pc:docChg>
  </pc:docChgLst>
  <pc:docChgLst>
    <pc:chgData name="Joy, Steven" userId="ced2c016-5f25-4b1c-a567-fbfec5e91981" providerId="ADAL" clId="{6F44022F-5045-4798-B0F9-24FAC3EDC4C4}"/>
    <pc:docChg chg="undo custSel delSld modSld">
      <pc:chgData name="Joy, Steven" userId="ced2c016-5f25-4b1c-a567-fbfec5e91981" providerId="ADAL" clId="{6F44022F-5045-4798-B0F9-24FAC3EDC4C4}" dt="2022-10-16T19:17:41.028" v="3763" actId="20577"/>
      <pc:docMkLst>
        <pc:docMk/>
      </pc:docMkLst>
      <pc:sldChg chg="modSp mod">
        <pc:chgData name="Joy, Steven" userId="ced2c016-5f25-4b1c-a567-fbfec5e91981" providerId="ADAL" clId="{6F44022F-5045-4798-B0F9-24FAC3EDC4C4}" dt="2022-10-13T18:52:40.324" v="4" actId="20577"/>
        <pc:sldMkLst>
          <pc:docMk/>
          <pc:sldMk cId="0" sldId="257"/>
        </pc:sldMkLst>
        <pc:spChg chg="mod">
          <ac:chgData name="Joy, Steven" userId="ced2c016-5f25-4b1c-a567-fbfec5e91981" providerId="ADAL" clId="{6F44022F-5045-4798-B0F9-24FAC3EDC4C4}" dt="2022-10-13T18:52:40.324" v="4" actId="20577"/>
          <ac:spMkLst>
            <pc:docMk/>
            <pc:sldMk cId="0" sldId="257"/>
            <ac:spMk id="5123" creationId="{00000000-0000-0000-0000-000000000000}"/>
          </ac:spMkLst>
        </pc:spChg>
      </pc:sldChg>
      <pc:sldChg chg="modSp mod">
        <pc:chgData name="Joy, Steven" userId="ced2c016-5f25-4b1c-a567-fbfec5e91981" providerId="ADAL" clId="{6F44022F-5045-4798-B0F9-24FAC3EDC4C4}" dt="2022-10-13T19:10:10.543" v="8" actId="20577"/>
        <pc:sldMkLst>
          <pc:docMk/>
          <pc:sldMk cId="0" sldId="258"/>
        </pc:sldMkLst>
        <pc:spChg chg="mod">
          <ac:chgData name="Joy, Steven" userId="ced2c016-5f25-4b1c-a567-fbfec5e91981" providerId="ADAL" clId="{6F44022F-5045-4798-B0F9-24FAC3EDC4C4}" dt="2022-10-13T19:10:10.543" v="8" actId="20577"/>
          <ac:spMkLst>
            <pc:docMk/>
            <pc:sldMk cId="0" sldId="258"/>
            <ac:spMk id="7171" creationId="{00000000-0000-0000-0000-000000000000}"/>
          </ac:spMkLst>
        </pc:spChg>
      </pc:sldChg>
      <pc:sldChg chg="addSp delSp modSp mod">
        <pc:chgData name="Joy, Steven" userId="ced2c016-5f25-4b1c-a567-fbfec5e91981" providerId="ADAL" clId="{6F44022F-5045-4798-B0F9-24FAC3EDC4C4}" dt="2022-10-16T19:15:22.407" v="3696"/>
        <pc:sldMkLst>
          <pc:docMk/>
          <pc:sldMk cId="0" sldId="287"/>
        </pc:sldMkLst>
        <pc:spChg chg="add del mod">
          <ac:chgData name="Joy, Steven" userId="ced2c016-5f25-4b1c-a567-fbfec5e91981" providerId="ADAL" clId="{6F44022F-5045-4798-B0F9-24FAC3EDC4C4}" dt="2022-10-16T19:15:22.407" v="3696"/>
          <ac:spMkLst>
            <pc:docMk/>
            <pc:sldMk cId="0" sldId="287"/>
            <ac:spMk id="2" creationId="{00000000-0000-0000-0000-000000000000}"/>
          </ac:spMkLst>
        </pc:spChg>
        <pc:spChg chg="add del">
          <ac:chgData name="Joy, Steven" userId="ced2c016-5f25-4b1c-a567-fbfec5e91981" providerId="ADAL" clId="{6F44022F-5045-4798-B0F9-24FAC3EDC4C4}" dt="2022-10-16T19:09:56.307" v="3404"/>
          <ac:spMkLst>
            <pc:docMk/>
            <pc:sldMk cId="0" sldId="287"/>
            <ac:spMk id="3" creationId="{2595E52E-DB21-2CA6-568B-EA03E856DD67}"/>
          </ac:spMkLst>
        </pc:spChg>
        <pc:spChg chg="add del mod">
          <ac:chgData name="Joy, Steven" userId="ced2c016-5f25-4b1c-a567-fbfec5e91981" providerId="ADAL" clId="{6F44022F-5045-4798-B0F9-24FAC3EDC4C4}" dt="2022-10-16T19:10:21.829" v="3406"/>
          <ac:spMkLst>
            <pc:docMk/>
            <pc:sldMk cId="0" sldId="287"/>
            <ac:spMk id="4" creationId="{2CE00F5C-EC79-8E58-A307-BC30250144EC}"/>
          </ac:spMkLst>
        </pc:spChg>
        <pc:spChg chg="add del mod">
          <ac:chgData name="Joy, Steven" userId="ced2c016-5f25-4b1c-a567-fbfec5e91981" providerId="ADAL" clId="{6F44022F-5045-4798-B0F9-24FAC3EDC4C4}" dt="2022-10-16T19:10:21.829" v="3406"/>
          <ac:spMkLst>
            <pc:docMk/>
            <pc:sldMk cId="0" sldId="287"/>
            <ac:spMk id="5" creationId="{6989EDF3-775C-5998-82FB-B21E3B229D7E}"/>
          </ac:spMkLst>
        </pc:spChg>
        <pc:picChg chg="add del mod">
          <ac:chgData name="Joy, Steven" userId="ced2c016-5f25-4b1c-a567-fbfec5e91981" providerId="ADAL" clId="{6F44022F-5045-4798-B0F9-24FAC3EDC4C4}" dt="2022-10-16T19:10:28.579" v="3408"/>
          <ac:picMkLst>
            <pc:docMk/>
            <pc:sldMk cId="0" sldId="287"/>
            <ac:picMk id="6" creationId="{4E612366-D97B-47C9-3EF3-34708B25BB94}"/>
          </ac:picMkLst>
        </pc:picChg>
      </pc:sldChg>
      <pc:sldChg chg="modSp mod">
        <pc:chgData name="Joy, Steven" userId="ced2c016-5f25-4b1c-a567-fbfec5e91981" providerId="ADAL" clId="{6F44022F-5045-4798-B0F9-24FAC3EDC4C4}" dt="2022-10-13T19:11:07.410" v="21" actId="6549"/>
        <pc:sldMkLst>
          <pc:docMk/>
          <pc:sldMk cId="0" sldId="307"/>
        </pc:sldMkLst>
        <pc:spChg chg="mod">
          <ac:chgData name="Joy, Steven" userId="ced2c016-5f25-4b1c-a567-fbfec5e91981" providerId="ADAL" clId="{6F44022F-5045-4798-B0F9-24FAC3EDC4C4}" dt="2022-10-13T19:11:07.410" v="21" actId="6549"/>
          <ac:spMkLst>
            <pc:docMk/>
            <pc:sldMk cId="0" sldId="307"/>
            <ac:spMk id="11268" creationId="{00000000-0000-0000-0000-000000000000}"/>
          </ac:spMkLst>
        </pc:spChg>
      </pc:sldChg>
      <pc:sldChg chg="modSp mod">
        <pc:chgData name="Joy, Steven" userId="ced2c016-5f25-4b1c-a567-fbfec5e91981" providerId="ADAL" clId="{6F44022F-5045-4798-B0F9-24FAC3EDC4C4}" dt="2022-10-16T19:17:41.028" v="3763" actId="20577"/>
        <pc:sldMkLst>
          <pc:docMk/>
          <pc:sldMk cId="0" sldId="311"/>
        </pc:sldMkLst>
        <pc:spChg chg="mod">
          <ac:chgData name="Joy, Steven" userId="ced2c016-5f25-4b1c-a567-fbfec5e91981" providerId="ADAL" clId="{6F44022F-5045-4798-B0F9-24FAC3EDC4C4}" dt="2022-10-16T19:17:41.028" v="3763" actId="20577"/>
          <ac:spMkLst>
            <pc:docMk/>
            <pc:sldMk cId="0" sldId="311"/>
            <ac:spMk id="12292" creationId="{00000000-0000-0000-0000-000000000000}"/>
          </ac:spMkLst>
        </pc:spChg>
      </pc:sldChg>
      <pc:sldChg chg="modSp mod">
        <pc:chgData name="Joy, Steven" userId="ced2c016-5f25-4b1c-a567-fbfec5e91981" providerId="ADAL" clId="{6F44022F-5045-4798-B0F9-24FAC3EDC4C4}" dt="2022-10-14T17:56:42.054" v="1255" actId="20577"/>
        <pc:sldMkLst>
          <pc:docMk/>
          <pc:sldMk cId="0" sldId="312"/>
        </pc:sldMkLst>
        <pc:spChg chg="mod">
          <ac:chgData name="Joy, Steven" userId="ced2c016-5f25-4b1c-a567-fbfec5e91981" providerId="ADAL" clId="{6F44022F-5045-4798-B0F9-24FAC3EDC4C4}" dt="2022-10-14T17:56:42.054" v="1255" actId="20577"/>
          <ac:spMkLst>
            <pc:docMk/>
            <pc:sldMk cId="0" sldId="312"/>
            <ac:spMk id="14340" creationId="{00000000-0000-0000-0000-000000000000}"/>
          </ac:spMkLst>
        </pc:spChg>
      </pc:sldChg>
      <pc:sldChg chg="modSp mod">
        <pc:chgData name="Joy, Steven" userId="ced2c016-5f25-4b1c-a567-fbfec5e91981" providerId="ADAL" clId="{6F44022F-5045-4798-B0F9-24FAC3EDC4C4}" dt="2022-10-13T19:10:33.174" v="18" actId="20577"/>
        <pc:sldMkLst>
          <pc:docMk/>
          <pc:sldMk cId="1992480417" sldId="316"/>
        </pc:sldMkLst>
        <pc:spChg chg="mod">
          <ac:chgData name="Joy, Steven" userId="ced2c016-5f25-4b1c-a567-fbfec5e91981" providerId="ADAL" clId="{6F44022F-5045-4798-B0F9-24FAC3EDC4C4}" dt="2022-10-13T19:10:33.174" v="18" actId="20577"/>
          <ac:spMkLst>
            <pc:docMk/>
            <pc:sldMk cId="1992480417" sldId="316"/>
            <ac:spMk id="9220" creationId="{00000000-0000-0000-0000-000000000000}"/>
          </ac:spMkLst>
        </pc:spChg>
      </pc:sldChg>
      <pc:sldChg chg="modSp mod">
        <pc:chgData name="Joy, Steven" userId="ced2c016-5f25-4b1c-a567-fbfec5e91981" providerId="ADAL" clId="{6F44022F-5045-4798-B0F9-24FAC3EDC4C4}" dt="2022-10-13T19:43:55.483" v="69" actId="6549"/>
        <pc:sldMkLst>
          <pc:docMk/>
          <pc:sldMk cId="2298718398" sldId="317"/>
        </pc:sldMkLst>
        <pc:spChg chg="mod">
          <ac:chgData name="Joy, Steven" userId="ced2c016-5f25-4b1c-a567-fbfec5e91981" providerId="ADAL" clId="{6F44022F-5045-4798-B0F9-24FAC3EDC4C4}" dt="2022-10-13T19:43:55.483" v="69" actId="6549"/>
          <ac:spMkLst>
            <pc:docMk/>
            <pc:sldMk cId="2298718398" sldId="317"/>
            <ac:spMk id="12292" creationId="{00000000-0000-0000-0000-000000000000}"/>
          </ac:spMkLst>
        </pc:spChg>
      </pc:sldChg>
      <pc:sldChg chg="addSp delSp modSp mod">
        <pc:chgData name="Joy, Steven" userId="ced2c016-5f25-4b1c-a567-fbfec5e91981" providerId="ADAL" clId="{6F44022F-5045-4798-B0F9-24FAC3EDC4C4}" dt="2022-10-14T15:46:51.534" v="344" actId="20577"/>
        <pc:sldMkLst>
          <pc:docMk/>
          <pc:sldMk cId="2850531839" sldId="319"/>
        </pc:sldMkLst>
        <pc:spChg chg="mod">
          <ac:chgData name="Joy, Steven" userId="ced2c016-5f25-4b1c-a567-fbfec5e91981" providerId="ADAL" clId="{6F44022F-5045-4798-B0F9-24FAC3EDC4C4}" dt="2022-10-14T15:31:43.417" v="289" actId="20577"/>
          <ac:spMkLst>
            <pc:docMk/>
            <pc:sldMk cId="2850531839" sldId="319"/>
            <ac:spMk id="2" creationId="{00000000-0000-0000-0000-000000000000}"/>
          </ac:spMkLst>
        </pc:spChg>
        <pc:spChg chg="add del mod">
          <ac:chgData name="Joy, Steven" userId="ced2c016-5f25-4b1c-a567-fbfec5e91981" providerId="ADAL" clId="{6F44022F-5045-4798-B0F9-24FAC3EDC4C4}" dt="2022-10-14T15:46:51.534" v="344" actId="20577"/>
          <ac:spMkLst>
            <pc:docMk/>
            <pc:sldMk cId="2850531839" sldId="319"/>
            <ac:spMk id="3" creationId="{00000000-0000-0000-0000-000000000000}"/>
          </ac:spMkLst>
        </pc:spChg>
        <pc:picChg chg="add del mod modCrop">
          <ac:chgData name="Joy, Steven" userId="ced2c016-5f25-4b1c-a567-fbfec5e91981" providerId="ADAL" clId="{6F44022F-5045-4798-B0F9-24FAC3EDC4C4}" dt="2022-10-14T15:45:38.313" v="306" actId="478"/>
          <ac:picMkLst>
            <pc:docMk/>
            <pc:sldMk cId="2850531839" sldId="319"/>
            <ac:picMk id="5" creationId="{89C12BF6-9A96-6DC8-55CB-7C68BBB40BA8}"/>
          </ac:picMkLst>
        </pc:picChg>
        <pc:picChg chg="del">
          <ac:chgData name="Joy, Steven" userId="ced2c016-5f25-4b1c-a567-fbfec5e91981" providerId="ADAL" clId="{6F44022F-5045-4798-B0F9-24FAC3EDC4C4}" dt="2022-10-14T15:35:16.261" v="290" actId="478"/>
          <ac:picMkLst>
            <pc:docMk/>
            <pc:sldMk cId="2850531839" sldId="319"/>
            <ac:picMk id="6" creationId="{EB55D890-C3EA-4245-A71E-11BC7F3036DE}"/>
          </ac:picMkLst>
        </pc:picChg>
        <pc:picChg chg="add mod">
          <ac:chgData name="Joy, Steven" userId="ced2c016-5f25-4b1c-a567-fbfec5e91981" providerId="ADAL" clId="{6F44022F-5045-4798-B0F9-24FAC3EDC4C4}" dt="2022-10-14T15:43:44.463" v="303" actId="1076"/>
          <ac:picMkLst>
            <pc:docMk/>
            <pc:sldMk cId="2850531839" sldId="319"/>
            <ac:picMk id="8" creationId="{D0922875-669D-2A11-08A7-135EC3E7EAC9}"/>
          </ac:picMkLst>
        </pc:picChg>
        <pc:picChg chg="del">
          <ac:chgData name="Joy, Steven" userId="ced2c016-5f25-4b1c-a567-fbfec5e91981" providerId="ADAL" clId="{6F44022F-5045-4798-B0F9-24FAC3EDC4C4}" dt="2022-10-14T15:43:25.479" v="298" actId="478"/>
          <ac:picMkLst>
            <pc:docMk/>
            <pc:sldMk cId="2850531839" sldId="319"/>
            <ac:picMk id="9" creationId="{380220F1-4B52-4318-AAC9-807A9907036D}"/>
          </ac:picMkLst>
        </pc:picChg>
        <pc:picChg chg="add mod">
          <ac:chgData name="Joy, Steven" userId="ced2c016-5f25-4b1c-a567-fbfec5e91981" providerId="ADAL" clId="{6F44022F-5045-4798-B0F9-24FAC3EDC4C4}" dt="2022-10-14T15:45:50.232" v="309" actId="1076"/>
          <ac:picMkLst>
            <pc:docMk/>
            <pc:sldMk cId="2850531839" sldId="319"/>
            <ac:picMk id="11" creationId="{85532FC9-CB08-46EA-636F-245D4B427D2B}"/>
          </ac:picMkLst>
        </pc:picChg>
      </pc:sldChg>
      <pc:sldChg chg="addSp delSp modSp mod">
        <pc:chgData name="Joy, Steven" userId="ced2c016-5f25-4b1c-a567-fbfec5e91981" providerId="ADAL" clId="{6F44022F-5045-4798-B0F9-24FAC3EDC4C4}" dt="2022-10-16T16:29:32.337" v="1883" actId="20577"/>
        <pc:sldMkLst>
          <pc:docMk/>
          <pc:sldMk cId="3319000321" sldId="320"/>
        </pc:sldMkLst>
        <pc:spChg chg="mod">
          <ac:chgData name="Joy, Steven" userId="ced2c016-5f25-4b1c-a567-fbfec5e91981" providerId="ADAL" clId="{6F44022F-5045-4798-B0F9-24FAC3EDC4C4}" dt="2022-10-14T16:11:29.328" v="346" actId="20577"/>
          <ac:spMkLst>
            <pc:docMk/>
            <pc:sldMk cId="3319000321" sldId="320"/>
            <ac:spMk id="2" creationId="{00000000-0000-0000-0000-000000000000}"/>
          </ac:spMkLst>
        </pc:spChg>
        <pc:spChg chg="mod">
          <ac:chgData name="Joy, Steven" userId="ced2c016-5f25-4b1c-a567-fbfec5e91981" providerId="ADAL" clId="{6F44022F-5045-4798-B0F9-24FAC3EDC4C4}" dt="2022-10-16T16:29:32.337" v="1883" actId="20577"/>
          <ac:spMkLst>
            <pc:docMk/>
            <pc:sldMk cId="3319000321" sldId="320"/>
            <ac:spMk id="3" creationId="{00000000-0000-0000-0000-000000000000}"/>
          </ac:spMkLst>
        </pc:spChg>
        <pc:spChg chg="mod">
          <ac:chgData name="Joy, Steven" userId="ced2c016-5f25-4b1c-a567-fbfec5e91981" providerId="ADAL" clId="{6F44022F-5045-4798-B0F9-24FAC3EDC4C4}" dt="2022-10-14T16:33:06.089" v="394" actId="1035"/>
          <ac:spMkLst>
            <pc:docMk/>
            <pc:sldMk cId="3319000321" sldId="320"/>
            <ac:spMk id="4" creationId="{00000000-0000-0000-0000-000000000000}"/>
          </ac:spMkLst>
        </pc:spChg>
        <pc:spChg chg="mod">
          <ac:chgData name="Joy, Steven" userId="ced2c016-5f25-4b1c-a567-fbfec5e91981" providerId="ADAL" clId="{6F44022F-5045-4798-B0F9-24FAC3EDC4C4}" dt="2022-10-14T16:33:20.204" v="402" actId="20577"/>
          <ac:spMkLst>
            <pc:docMk/>
            <pc:sldMk cId="3319000321" sldId="320"/>
            <ac:spMk id="9" creationId="{00000000-0000-0000-0000-000000000000}"/>
          </ac:spMkLst>
        </pc:spChg>
        <pc:spChg chg="mod">
          <ac:chgData name="Joy, Steven" userId="ced2c016-5f25-4b1c-a567-fbfec5e91981" providerId="ADAL" clId="{6F44022F-5045-4798-B0F9-24FAC3EDC4C4}" dt="2022-10-14T16:33:06.089" v="394" actId="1035"/>
          <ac:spMkLst>
            <pc:docMk/>
            <pc:sldMk cId="3319000321" sldId="320"/>
            <ac:spMk id="11" creationId="{00000000-0000-0000-0000-000000000000}"/>
          </ac:spMkLst>
        </pc:spChg>
        <pc:spChg chg="mod">
          <ac:chgData name="Joy, Steven" userId="ced2c016-5f25-4b1c-a567-fbfec5e91981" providerId="ADAL" clId="{6F44022F-5045-4798-B0F9-24FAC3EDC4C4}" dt="2022-10-14T16:32:39.338" v="373" actId="20577"/>
          <ac:spMkLst>
            <pc:docMk/>
            <pc:sldMk cId="3319000321" sldId="320"/>
            <ac:spMk id="12" creationId="{00000000-0000-0000-0000-000000000000}"/>
          </ac:spMkLst>
        </pc:spChg>
        <pc:picChg chg="del">
          <ac:chgData name="Joy, Steven" userId="ced2c016-5f25-4b1c-a567-fbfec5e91981" providerId="ADAL" clId="{6F44022F-5045-4798-B0F9-24FAC3EDC4C4}" dt="2022-10-14T16:31:23.993" v="349" actId="478"/>
          <ac:picMkLst>
            <pc:docMk/>
            <pc:sldMk cId="3319000321" sldId="320"/>
            <ac:picMk id="5" creationId="{00000000-0000-0000-0000-000000000000}"/>
          </ac:picMkLst>
        </pc:picChg>
        <pc:picChg chg="add mod ord modCrop">
          <ac:chgData name="Joy, Steven" userId="ced2c016-5f25-4b1c-a567-fbfec5e91981" providerId="ADAL" clId="{6F44022F-5045-4798-B0F9-24FAC3EDC4C4}" dt="2022-10-14T16:32:57.954" v="376" actId="14100"/>
          <ac:picMkLst>
            <pc:docMk/>
            <pc:sldMk cId="3319000321" sldId="320"/>
            <ac:picMk id="7" creationId="{99805F0B-F303-6083-7D0B-0D920074D808}"/>
          </ac:picMkLst>
        </pc:picChg>
        <pc:picChg chg="add mod modCrop">
          <ac:chgData name="Joy, Steven" userId="ced2c016-5f25-4b1c-a567-fbfec5e91981" providerId="ADAL" clId="{6F44022F-5045-4798-B0F9-24FAC3EDC4C4}" dt="2022-10-14T16:36:06.669" v="419" actId="1036"/>
          <ac:picMkLst>
            <pc:docMk/>
            <pc:sldMk cId="3319000321" sldId="320"/>
            <ac:picMk id="10" creationId="{56107F58-4CA5-DD98-3F1E-67BC77DA920B}"/>
          </ac:picMkLst>
        </pc:picChg>
        <pc:picChg chg="del">
          <ac:chgData name="Joy, Steven" userId="ced2c016-5f25-4b1c-a567-fbfec5e91981" providerId="ADAL" clId="{6F44022F-5045-4798-B0F9-24FAC3EDC4C4}" dt="2022-10-14T16:34:30.164" v="403" actId="478"/>
          <ac:picMkLst>
            <pc:docMk/>
            <pc:sldMk cId="3319000321" sldId="320"/>
            <ac:picMk id="13" creationId="{68E43B86-8A2F-4BF9-85A6-7A1223C1A0FB}"/>
          </ac:picMkLst>
        </pc:picChg>
      </pc:sldChg>
      <pc:sldChg chg="addSp delSp modSp mod">
        <pc:chgData name="Joy, Steven" userId="ced2c016-5f25-4b1c-a567-fbfec5e91981" providerId="ADAL" clId="{6F44022F-5045-4798-B0F9-24FAC3EDC4C4}" dt="2022-10-16T16:41:45.409" v="2124" actId="1076"/>
        <pc:sldMkLst>
          <pc:docMk/>
          <pc:sldMk cId="1389755556" sldId="321"/>
        </pc:sldMkLst>
        <pc:spChg chg="add del mod">
          <ac:chgData name="Joy, Steven" userId="ced2c016-5f25-4b1c-a567-fbfec5e91981" providerId="ADAL" clId="{6F44022F-5045-4798-B0F9-24FAC3EDC4C4}" dt="2022-10-16T16:35:59.896" v="1895" actId="478"/>
          <ac:spMkLst>
            <pc:docMk/>
            <pc:sldMk cId="1389755556" sldId="321"/>
            <ac:spMk id="2" creationId="{82CA83BA-6152-13C5-EC6E-A1A8DA4247EE}"/>
          </ac:spMkLst>
        </pc:spChg>
        <pc:spChg chg="mod ord">
          <ac:chgData name="Joy, Steven" userId="ced2c016-5f25-4b1c-a567-fbfec5e91981" providerId="ADAL" clId="{6F44022F-5045-4798-B0F9-24FAC3EDC4C4}" dt="2022-10-16T16:41:45.409" v="2124" actId="1076"/>
          <ac:spMkLst>
            <pc:docMk/>
            <pc:sldMk cId="1389755556" sldId="321"/>
            <ac:spMk id="5" creationId="{00000000-0000-0000-0000-000000000000}"/>
          </ac:spMkLst>
        </pc:spChg>
        <pc:spChg chg="del mod">
          <ac:chgData name="Joy, Steven" userId="ced2c016-5f25-4b1c-a567-fbfec5e91981" providerId="ADAL" clId="{6F44022F-5045-4798-B0F9-24FAC3EDC4C4}" dt="2022-10-14T16:50:06.756" v="425"/>
          <ac:spMkLst>
            <pc:docMk/>
            <pc:sldMk cId="1389755556" sldId="321"/>
            <ac:spMk id="6" creationId="{00000000-0000-0000-0000-000000000000}"/>
          </ac:spMkLst>
        </pc:spChg>
        <pc:spChg chg="mod">
          <ac:chgData name="Joy, Steven" userId="ced2c016-5f25-4b1c-a567-fbfec5e91981" providerId="ADAL" clId="{6F44022F-5045-4798-B0F9-24FAC3EDC4C4}" dt="2022-10-14T16:50:05.860" v="423" actId="20577"/>
          <ac:spMkLst>
            <pc:docMk/>
            <pc:sldMk cId="1389755556" sldId="321"/>
            <ac:spMk id="7" creationId="{B946E7DE-1294-4FC4-BBA9-9A15BD93807C}"/>
          </ac:spMkLst>
        </pc:spChg>
        <pc:spChg chg="add mod">
          <ac:chgData name="Joy, Steven" userId="ced2c016-5f25-4b1c-a567-fbfec5e91981" providerId="ADAL" clId="{6F44022F-5045-4798-B0F9-24FAC3EDC4C4}" dt="2022-10-16T16:41:20.872" v="2122" actId="1076"/>
          <ac:spMkLst>
            <pc:docMk/>
            <pc:sldMk cId="1389755556" sldId="321"/>
            <ac:spMk id="9" creationId="{1FD21CE5-5EBC-DA30-728A-FBB7CCB688B9}"/>
          </ac:spMkLst>
        </pc:spChg>
        <pc:picChg chg="del">
          <ac:chgData name="Joy, Steven" userId="ced2c016-5f25-4b1c-a567-fbfec5e91981" providerId="ADAL" clId="{6F44022F-5045-4798-B0F9-24FAC3EDC4C4}" dt="2022-10-14T16:49:56.140" v="420" actId="478"/>
          <ac:picMkLst>
            <pc:docMk/>
            <pc:sldMk cId="1389755556" sldId="321"/>
            <ac:picMk id="3" creationId="{7CF14AB8-CF63-4A1C-BEAF-B21FCD49F360}"/>
          </ac:picMkLst>
        </pc:picChg>
        <pc:picChg chg="add mod modCrop">
          <ac:chgData name="Joy, Steven" userId="ced2c016-5f25-4b1c-a567-fbfec5e91981" providerId="ADAL" clId="{6F44022F-5045-4798-B0F9-24FAC3EDC4C4}" dt="2022-10-16T16:41:33.232" v="2123" actId="732"/>
          <ac:picMkLst>
            <pc:docMk/>
            <pc:sldMk cId="1389755556" sldId="321"/>
            <ac:picMk id="4" creationId="{87C8D21A-B8B4-91DA-36AA-B371540E66C5}"/>
          </ac:picMkLst>
        </pc:picChg>
        <pc:picChg chg="add mod modCrop">
          <ac:chgData name="Joy, Steven" userId="ced2c016-5f25-4b1c-a567-fbfec5e91981" providerId="ADAL" clId="{6F44022F-5045-4798-B0F9-24FAC3EDC4C4}" dt="2022-10-16T16:37:19.734" v="1904" actId="1076"/>
          <ac:picMkLst>
            <pc:docMk/>
            <pc:sldMk cId="1389755556" sldId="321"/>
            <ac:picMk id="8" creationId="{E99FC943-9B94-FB86-E6A3-E40E1ACD3245}"/>
          </ac:picMkLst>
        </pc:picChg>
      </pc:sldChg>
      <pc:sldChg chg="del">
        <pc:chgData name="Joy, Steven" userId="ced2c016-5f25-4b1c-a567-fbfec5e91981" providerId="ADAL" clId="{6F44022F-5045-4798-B0F9-24FAC3EDC4C4}" dt="2022-10-14T16:50:35.076" v="453" actId="47"/>
        <pc:sldMkLst>
          <pc:docMk/>
          <pc:sldMk cId="17368968" sldId="324"/>
        </pc:sldMkLst>
      </pc:sldChg>
      <pc:sldChg chg="delSp del mod">
        <pc:chgData name="Joy, Steven" userId="ced2c016-5f25-4b1c-a567-fbfec5e91981" providerId="ADAL" clId="{6F44022F-5045-4798-B0F9-24FAC3EDC4C4}" dt="2022-10-14T16:50:57.619" v="455" actId="47"/>
        <pc:sldMkLst>
          <pc:docMk/>
          <pc:sldMk cId="4060134261" sldId="325"/>
        </pc:sldMkLst>
        <pc:picChg chg="del">
          <ac:chgData name="Joy, Steven" userId="ced2c016-5f25-4b1c-a567-fbfec5e91981" providerId="ADAL" clId="{6F44022F-5045-4798-B0F9-24FAC3EDC4C4}" dt="2022-10-14T16:50:54.940" v="454" actId="478"/>
          <ac:picMkLst>
            <pc:docMk/>
            <pc:sldMk cId="4060134261" sldId="325"/>
            <ac:picMk id="3" creationId="{F8BF67C1-A565-480B-B582-6595F3397C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1" name="AutoShape 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2" name="AutoShape 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3" name="AutoShape 4"/>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4" name="AutoShape 5"/>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5" name="AutoShape 6"/>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6" name="AutoShape 7"/>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7" name="AutoShape 8"/>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8" name="AutoShape 9"/>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9" name="AutoShape 10"/>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0" name="AutoShape 1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1" name="AutoShape 1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2" name="AutoShape 1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3" name="Rectangle 14"/>
          <p:cNvSpPr>
            <a:spLocks noGrp="1" noRot="1" noChangeAspect="1" noChangeArrowheads="1"/>
          </p:cNvSpPr>
          <p:nvPr>
            <p:ph type="sldImg"/>
          </p:nvPr>
        </p:nvSpPr>
        <p:spPr bwMode="auto">
          <a:xfrm>
            <a:off x="1371600" y="763588"/>
            <a:ext cx="5006975" cy="374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5"/>
          <p:cNvSpPr>
            <a:spLocks noGrp="1" noChangeArrowheads="1"/>
          </p:cNvSpPr>
          <p:nvPr>
            <p:ph type="body"/>
          </p:nvPr>
        </p:nvSpPr>
        <p:spPr bwMode="auto">
          <a:xfrm>
            <a:off x="777875" y="4776788"/>
            <a:ext cx="6196013" cy="450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2064" name="Rectangle 16"/>
          <p:cNvSpPr>
            <a:spLocks noGrp="1" noChangeArrowheads="1"/>
          </p:cNvSpPr>
          <p:nvPr>
            <p:ph type="hdr"/>
          </p:nvPr>
        </p:nvSpPr>
        <p:spPr bwMode="auto">
          <a:xfrm>
            <a:off x="0" y="0"/>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5" name="Rectangle 17"/>
          <p:cNvSpPr>
            <a:spLocks noGrp="1" noChangeArrowheads="1"/>
          </p:cNvSpPr>
          <p:nvPr>
            <p:ph type="dt"/>
          </p:nvPr>
        </p:nvSpPr>
        <p:spPr bwMode="auto">
          <a:xfrm>
            <a:off x="4398963" y="0"/>
            <a:ext cx="3351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6" name="Rectangle 18"/>
          <p:cNvSpPr>
            <a:spLocks noGrp="1" noChangeArrowheads="1"/>
          </p:cNvSpPr>
          <p:nvPr>
            <p:ph type="ftr"/>
          </p:nvPr>
        </p:nvSpPr>
        <p:spPr bwMode="auto">
          <a:xfrm>
            <a:off x="0" y="9555163"/>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7" name="Rectangle 19"/>
          <p:cNvSpPr>
            <a:spLocks noGrp="1" noChangeArrowheads="1"/>
          </p:cNvSpPr>
          <p:nvPr>
            <p:ph type="sldNum"/>
          </p:nvPr>
        </p:nvSpPr>
        <p:spPr bwMode="auto">
          <a:xfrm>
            <a:off x="4398963" y="9555163"/>
            <a:ext cx="3351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fld id="{CA3263EC-DC1B-4E6A-9A6C-5F027DAAF32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CDE024FF-C1D0-4EEB-9E9F-14CDFFECA190}" type="slidenum">
              <a:rPr lang="en-GB" altLang="en-US" sz="1400" smtClean="0"/>
              <a:pPr>
                <a:spcBef>
                  <a:spcPct val="0"/>
                </a:spcBef>
                <a:buClrTx/>
                <a:buSzPct val="45000"/>
                <a:buFontTx/>
                <a:buNone/>
              </a:pPr>
              <a:t>1</a:t>
            </a:fld>
            <a:endParaRPr lang="en-GB" altLang="en-US" sz="1400"/>
          </a:p>
        </p:txBody>
      </p:sp>
      <p:sp>
        <p:nvSpPr>
          <p:cNvPr id="4099"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4100"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1AAC0227-6D57-44FC-AD71-B1F3C0D84CE7}" type="slidenum">
              <a:rPr lang="en-GB" altLang="en-US" sz="1400" smtClean="0"/>
              <a:pPr>
                <a:spcBef>
                  <a:spcPct val="0"/>
                </a:spcBef>
                <a:buClrTx/>
                <a:buSzPct val="45000"/>
                <a:buFontTx/>
                <a:buNone/>
              </a:pPr>
              <a:t>2</a:t>
            </a:fld>
            <a:endParaRPr lang="en-GB" altLang="en-US" sz="1400"/>
          </a:p>
        </p:txBody>
      </p:sp>
      <p:sp>
        <p:nvSpPr>
          <p:cNvPr id="614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6148"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F61FA549-C4DE-4541-B646-5A6DB0C25EFE}" type="slidenum">
              <a:rPr lang="en-GB" altLang="en-US" sz="1400" smtClean="0"/>
              <a:pPr>
                <a:spcBef>
                  <a:spcPct val="0"/>
                </a:spcBef>
                <a:buClrTx/>
                <a:buSzPct val="45000"/>
                <a:buFontTx/>
                <a:buNone/>
              </a:pPr>
              <a:t>3</a:t>
            </a:fld>
            <a:endParaRPr lang="en-GB" altLang="en-US" sz="1400"/>
          </a:p>
        </p:txBody>
      </p:sp>
      <p:sp>
        <p:nvSpPr>
          <p:cNvPr id="819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8196"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0"/>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E066737-CC20-4049-BB4D-39B52B2BF8B6}" type="slidenum">
              <a:rPr lang="en-GB" altLang="en-US" sz="1400" smtClean="0"/>
              <a:pPr>
                <a:spcBef>
                  <a:spcPct val="0"/>
                </a:spcBef>
                <a:buSzPct val="45000"/>
                <a:buFont typeface="Wingdings" panose="05000000000000000000" pitchFamily="2" charset="2"/>
                <a:buNone/>
              </a:pPr>
              <a:t>4</a:t>
            </a:fld>
            <a:endParaRPr lang="en-GB" altLang="en-US" sz="1400"/>
          </a:p>
        </p:txBody>
      </p:sp>
      <p:sp>
        <p:nvSpPr>
          <p:cNvPr id="10243" name="Text Box 1"/>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0244" name="Rectangle 2"/>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9178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11F0FFED-08AB-44D7-9069-D55420018195}" type="slidenum">
              <a:rPr lang="en-GB" altLang="en-US" sz="1400" smtClean="0"/>
              <a:pPr>
                <a:spcBef>
                  <a:spcPct val="0"/>
                </a:spcBef>
                <a:buClrTx/>
                <a:buSzPct val="45000"/>
                <a:buFontTx/>
                <a:buNone/>
              </a:pPr>
              <a:t>5</a:t>
            </a:fld>
            <a:endParaRPr lang="en-GB" altLang="en-US" sz="1400"/>
          </a:p>
        </p:txBody>
      </p:sp>
      <p:sp>
        <p:nvSpPr>
          <p:cNvPr id="10243"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10244"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763588"/>
            <a:ext cx="5000625"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defRPr/>
            </a:pPr>
            <a:fld id="{CA3263EC-DC1B-4E6A-9A6C-5F027DAAF32B}" type="slidenum">
              <a:rPr lang="en-GB" altLang="en-US" smtClean="0"/>
              <a:pPr>
                <a:defRPr/>
              </a:pPr>
              <a:t>9</a:t>
            </a:fld>
            <a:endParaRPr lang="en-GB" altLang="en-US"/>
          </a:p>
        </p:txBody>
      </p:sp>
    </p:spTree>
    <p:extLst>
      <p:ext uri="{BB962C8B-B14F-4D97-AF65-F5344CB8AC3E}">
        <p14:creationId xmlns:p14="http://schemas.microsoft.com/office/powerpoint/2010/main" val="125904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0076E3B8-B262-413A-99CE-816AE8123FAF}" type="slidenum">
              <a:rPr lang="en-GB" altLang="en-US" sz="1400" smtClean="0"/>
              <a:pPr>
                <a:spcBef>
                  <a:spcPct val="0"/>
                </a:spcBef>
                <a:buClrTx/>
                <a:buSzPct val="45000"/>
                <a:buFontTx/>
                <a:buNone/>
              </a:pPr>
              <a:t>11</a:t>
            </a:fld>
            <a:endParaRPr lang="en-GB" altLang="en-US" sz="1400"/>
          </a:p>
        </p:txBody>
      </p:sp>
      <p:sp>
        <p:nvSpPr>
          <p:cNvPr id="1638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16388"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97B8CA99-8381-4BD7-88B0-223E9FB7378C}" type="slidenum">
              <a:rPr lang="en-GB" altLang="en-US" sz="1400" smtClean="0"/>
              <a:pPr>
                <a:spcBef>
                  <a:spcPct val="0"/>
                </a:spcBef>
                <a:buClrTx/>
                <a:buSzPct val="45000"/>
                <a:buFontTx/>
                <a:buNone/>
              </a:pPr>
              <a:t>16</a:t>
            </a:fld>
            <a:endParaRPr lang="en-GB" altLang="en-US" sz="1400"/>
          </a:p>
        </p:txBody>
      </p:sp>
      <p:sp>
        <p:nvSpPr>
          <p:cNvPr id="2969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FD2934FA-37C5-4D8C-B705-EC0C549DE4FB}" type="slidenum">
              <a:rPr lang="en-GB" altLang="en-US"/>
              <a:pPr>
                <a:defRPr/>
              </a:pPr>
              <a:t>‹#›</a:t>
            </a:fld>
            <a:endParaRPr lang="en-GB" altLang="en-US"/>
          </a:p>
        </p:txBody>
      </p:sp>
    </p:spTree>
    <p:extLst>
      <p:ext uri="{BB962C8B-B14F-4D97-AF65-F5344CB8AC3E}">
        <p14:creationId xmlns:p14="http://schemas.microsoft.com/office/powerpoint/2010/main" val="315504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07E29D9E-6142-4D3A-B5E7-5F3871240DCB}" type="slidenum">
              <a:rPr lang="en-GB" altLang="en-US"/>
              <a:pPr>
                <a:defRPr/>
              </a:pPr>
              <a:t>‹#›</a:t>
            </a:fld>
            <a:endParaRPr lang="en-GB" altLang="en-US"/>
          </a:p>
        </p:txBody>
      </p:sp>
    </p:spTree>
    <p:extLst>
      <p:ext uri="{BB962C8B-B14F-4D97-AF65-F5344CB8AC3E}">
        <p14:creationId xmlns:p14="http://schemas.microsoft.com/office/powerpoint/2010/main" val="175281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1388" y="301625"/>
            <a:ext cx="2262187" cy="643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35750" cy="643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58F678F5-26F8-4291-B247-028D21ECCEE9}" type="slidenum">
              <a:rPr lang="en-GB" altLang="en-US"/>
              <a:pPr>
                <a:defRPr/>
              </a:pPr>
              <a:t>‹#›</a:t>
            </a:fld>
            <a:endParaRPr lang="en-GB" altLang="en-US"/>
          </a:p>
        </p:txBody>
      </p:sp>
    </p:spTree>
    <p:extLst>
      <p:ext uri="{BB962C8B-B14F-4D97-AF65-F5344CB8AC3E}">
        <p14:creationId xmlns:p14="http://schemas.microsoft.com/office/powerpoint/2010/main" val="407397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50337" cy="1239838"/>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DC8CB166-AC53-4B39-A50B-22CFEBF31528}" type="slidenum">
              <a:rPr lang="en-GB" altLang="en-US"/>
              <a:pPr>
                <a:defRPr/>
              </a:pPr>
              <a:t>‹#›</a:t>
            </a:fld>
            <a:endParaRPr lang="en-GB" altLang="en-US"/>
          </a:p>
        </p:txBody>
      </p:sp>
    </p:spTree>
    <p:extLst>
      <p:ext uri="{BB962C8B-B14F-4D97-AF65-F5344CB8AC3E}">
        <p14:creationId xmlns:p14="http://schemas.microsoft.com/office/powerpoint/2010/main" val="417144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BA10B5B5-6FA1-4FDF-BB11-6960053C609A}" type="slidenum">
              <a:rPr lang="en-GB" altLang="en-US"/>
              <a:pPr>
                <a:defRPr/>
              </a:pPr>
              <a:t>‹#›</a:t>
            </a:fld>
            <a:endParaRPr lang="en-GB" altLang="en-US"/>
          </a:p>
        </p:txBody>
      </p:sp>
    </p:spTree>
    <p:extLst>
      <p:ext uri="{BB962C8B-B14F-4D97-AF65-F5344CB8AC3E}">
        <p14:creationId xmlns:p14="http://schemas.microsoft.com/office/powerpoint/2010/main" val="25703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3EDA9D45-9445-4C42-8ED8-ABDF9A7E739A}" type="slidenum">
              <a:rPr lang="en-GB" altLang="en-US"/>
              <a:pPr>
                <a:defRPr/>
              </a:pPr>
              <a:t>‹#›</a:t>
            </a:fld>
            <a:endParaRPr lang="en-GB" altLang="en-US"/>
          </a:p>
        </p:txBody>
      </p:sp>
    </p:spTree>
    <p:extLst>
      <p:ext uri="{BB962C8B-B14F-4D97-AF65-F5344CB8AC3E}">
        <p14:creationId xmlns:p14="http://schemas.microsoft.com/office/powerpoint/2010/main" val="236959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48175"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3813" y="1768475"/>
            <a:ext cx="4449762"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C0562DBB-DFA7-4621-BAD1-D70D98645C2D}" type="slidenum">
              <a:rPr lang="en-GB" altLang="en-US"/>
              <a:pPr>
                <a:defRPr/>
              </a:pPr>
              <a:t>‹#›</a:t>
            </a:fld>
            <a:endParaRPr lang="en-GB" altLang="en-US"/>
          </a:p>
        </p:txBody>
      </p:sp>
    </p:spTree>
    <p:extLst>
      <p:ext uri="{BB962C8B-B14F-4D97-AF65-F5344CB8AC3E}">
        <p14:creationId xmlns:p14="http://schemas.microsoft.com/office/powerpoint/2010/main" val="361520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GB" altLang="en-US"/>
          </a:p>
        </p:txBody>
      </p:sp>
      <p:sp>
        <p:nvSpPr>
          <p:cNvPr id="8" name="Rectangle 4"/>
          <p:cNvSpPr>
            <a:spLocks noGrp="1" noChangeArrowheads="1"/>
          </p:cNvSpPr>
          <p:nvPr>
            <p:ph type="ftr" idx="11"/>
          </p:nvPr>
        </p:nvSpPr>
        <p:spPr>
          <a:ln/>
        </p:spPr>
        <p:txBody>
          <a:bodyPr/>
          <a:lstStyle>
            <a:lvl1pPr>
              <a:defRPr/>
            </a:lvl1pPr>
          </a:lstStyle>
          <a:p>
            <a:pPr>
              <a:defRPr/>
            </a:pPr>
            <a:endParaRPr lang="en-GB" altLang="en-US"/>
          </a:p>
        </p:txBody>
      </p:sp>
      <p:sp>
        <p:nvSpPr>
          <p:cNvPr id="9" name="Rectangle 5"/>
          <p:cNvSpPr>
            <a:spLocks noGrp="1" noChangeArrowheads="1"/>
          </p:cNvSpPr>
          <p:nvPr>
            <p:ph type="sldNum" idx="12"/>
          </p:nvPr>
        </p:nvSpPr>
        <p:spPr>
          <a:ln/>
        </p:spPr>
        <p:txBody>
          <a:bodyPr/>
          <a:lstStyle>
            <a:lvl1pPr>
              <a:defRPr/>
            </a:lvl1pPr>
          </a:lstStyle>
          <a:p>
            <a:pPr>
              <a:defRPr/>
            </a:pPr>
            <a:fld id="{90243311-8AC6-4711-9C80-C6A4617F090C}" type="slidenum">
              <a:rPr lang="en-GB" altLang="en-US"/>
              <a:pPr>
                <a:defRPr/>
              </a:pPr>
              <a:t>‹#›</a:t>
            </a:fld>
            <a:endParaRPr lang="en-GB" altLang="en-US"/>
          </a:p>
        </p:txBody>
      </p:sp>
    </p:spTree>
    <p:extLst>
      <p:ext uri="{BB962C8B-B14F-4D97-AF65-F5344CB8AC3E}">
        <p14:creationId xmlns:p14="http://schemas.microsoft.com/office/powerpoint/2010/main" val="3671941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438F6509-6F01-4F7A-913A-2C1E67C26364}" type="slidenum">
              <a:rPr lang="en-GB" altLang="en-US"/>
              <a:pPr>
                <a:defRPr/>
              </a:pPr>
              <a:t>‹#›</a:t>
            </a:fld>
            <a:endParaRPr lang="en-GB" altLang="en-US"/>
          </a:p>
        </p:txBody>
      </p:sp>
    </p:spTree>
    <p:extLst>
      <p:ext uri="{BB962C8B-B14F-4D97-AF65-F5344CB8AC3E}">
        <p14:creationId xmlns:p14="http://schemas.microsoft.com/office/powerpoint/2010/main" val="303908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ltLang="en-US"/>
          </a:p>
        </p:txBody>
      </p:sp>
      <p:sp>
        <p:nvSpPr>
          <p:cNvPr id="3" name="Rectangle 4"/>
          <p:cNvSpPr>
            <a:spLocks noGrp="1" noChangeArrowheads="1"/>
          </p:cNvSpPr>
          <p:nvPr>
            <p:ph type="ftr" idx="11"/>
          </p:nvPr>
        </p:nvSpPr>
        <p:spPr>
          <a:ln/>
        </p:spPr>
        <p:txBody>
          <a:bodyPr/>
          <a:lstStyle>
            <a:lvl1pPr>
              <a:defRPr/>
            </a:lvl1pPr>
          </a:lstStyle>
          <a:p>
            <a:pPr>
              <a:defRPr/>
            </a:pPr>
            <a:endParaRPr lang="en-GB" altLang="en-US"/>
          </a:p>
        </p:txBody>
      </p:sp>
      <p:sp>
        <p:nvSpPr>
          <p:cNvPr id="4" name="Rectangle 5"/>
          <p:cNvSpPr>
            <a:spLocks noGrp="1" noChangeArrowheads="1"/>
          </p:cNvSpPr>
          <p:nvPr>
            <p:ph type="sldNum" idx="12"/>
          </p:nvPr>
        </p:nvSpPr>
        <p:spPr>
          <a:ln/>
        </p:spPr>
        <p:txBody>
          <a:bodyPr/>
          <a:lstStyle>
            <a:lvl1pPr>
              <a:defRPr/>
            </a:lvl1pPr>
          </a:lstStyle>
          <a:p>
            <a:pPr>
              <a:defRPr/>
            </a:pPr>
            <a:fld id="{BE68350A-7F6B-4323-8D2D-9A3473FCA911}" type="slidenum">
              <a:rPr lang="en-GB" altLang="en-US"/>
              <a:pPr>
                <a:defRPr/>
              </a:pPr>
              <a:t>‹#›</a:t>
            </a:fld>
            <a:endParaRPr lang="en-GB" altLang="en-US"/>
          </a:p>
        </p:txBody>
      </p:sp>
    </p:spTree>
    <p:extLst>
      <p:ext uri="{BB962C8B-B14F-4D97-AF65-F5344CB8AC3E}">
        <p14:creationId xmlns:p14="http://schemas.microsoft.com/office/powerpoint/2010/main" val="235563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F92B3637-503B-4A1C-B7EA-3F164F8F31C9}" type="slidenum">
              <a:rPr lang="en-GB" altLang="en-US"/>
              <a:pPr>
                <a:defRPr/>
              </a:pPr>
              <a:t>‹#›</a:t>
            </a:fld>
            <a:endParaRPr lang="en-GB" altLang="en-US"/>
          </a:p>
        </p:txBody>
      </p:sp>
    </p:spTree>
    <p:extLst>
      <p:ext uri="{BB962C8B-B14F-4D97-AF65-F5344CB8AC3E}">
        <p14:creationId xmlns:p14="http://schemas.microsoft.com/office/powerpoint/2010/main" val="17365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8DB07674-0096-4FBD-B7EE-79061C034065}" type="slidenum">
              <a:rPr lang="en-GB" altLang="en-US"/>
              <a:pPr>
                <a:defRPr/>
              </a:pPr>
              <a:t>‹#›</a:t>
            </a:fld>
            <a:endParaRPr lang="en-GB" altLang="en-US"/>
          </a:p>
        </p:txBody>
      </p:sp>
    </p:spTree>
    <p:extLst>
      <p:ext uri="{BB962C8B-B14F-4D97-AF65-F5344CB8AC3E}">
        <p14:creationId xmlns:p14="http://schemas.microsoft.com/office/powerpoint/2010/main" val="11526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50337" cy="1239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503238" y="1768475"/>
            <a:ext cx="9050337"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3"/>
          <p:cNvSpPr>
            <a:spLocks noGrp="1" noChangeArrowheads="1"/>
          </p:cNvSpPr>
          <p:nvPr>
            <p:ph type="dt"/>
          </p:nvPr>
        </p:nvSpPr>
        <p:spPr bwMode="auto">
          <a:xfrm>
            <a:off x="503238" y="6886575"/>
            <a:ext cx="23256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GB" altLang="en-US"/>
          </a:p>
        </p:txBody>
      </p:sp>
      <p:sp>
        <p:nvSpPr>
          <p:cNvPr id="1028" name="Rectangle 4"/>
          <p:cNvSpPr>
            <a:spLocks noGrp="1" noChangeArrowheads="1"/>
          </p:cNvSpPr>
          <p:nvPr>
            <p:ph type="ftr"/>
          </p:nvPr>
        </p:nvSpPr>
        <p:spPr bwMode="auto">
          <a:xfrm>
            <a:off x="3448050" y="6886575"/>
            <a:ext cx="317341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GB" altLang="en-US"/>
          </a:p>
        </p:txBody>
      </p:sp>
      <p:sp>
        <p:nvSpPr>
          <p:cNvPr id="1029" name="Rectangle 5"/>
          <p:cNvSpPr>
            <a:spLocks noGrp="1" noChangeArrowheads="1"/>
          </p:cNvSpPr>
          <p:nvPr>
            <p:ph type="sldNum"/>
          </p:nvPr>
        </p:nvSpPr>
        <p:spPr bwMode="auto">
          <a:xfrm>
            <a:off x="7226300" y="6886575"/>
            <a:ext cx="23256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fld id="{AC4056B2-9385-4463-B01F-B4E51457AE2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lnSpc>
          <a:spcPct val="87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87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87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87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87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471791" y="610580"/>
            <a:ext cx="9066213" cy="233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4400" dirty="0"/>
              <a:t>New Horizons</a:t>
            </a:r>
            <a:br>
              <a:rPr lang="en-US" altLang="en-US" sz="4400" dirty="0"/>
            </a:br>
            <a:r>
              <a:rPr lang="en-US" altLang="en-US" sz="4400" dirty="0"/>
              <a:t>Pluto Energetic Particle Spectrometer Science Investigation</a:t>
            </a:r>
            <a:br>
              <a:rPr lang="en-US" altLang="en-US" sz="4400" dirty="0"/>
            </a:br>
            <a:r>
              <a:rPr lang="en-US" altLang="en-US" sz="4400" dirty="0"/>
              <a:t>(PEPSSI)</a:t>
            </a:r>
          </a:p>
          <a:p>
            <a:pPr algn="ctr" eaLnBrk="1">
              <a:spcAft>
                <a:spcPct val="0"/>
              </a:spcAft>
              <a:buClrTx/>
            </a:pPr>
            <a:r>
              <a:rPr lang="en-GB" altLang="en-US" sz="2800" dirty="0"/>
              <a:t>Reviewed by S. Joy (primary)</a:t>
            </a:r>
          </a:p>
          <a:p>
            <a:pPr algn="ctr" eaLnBrk="1">
              <a:spcAft>
                <a:spcPct val="0"/>
              </a:spcAft>
              <a:buClrTx/>
              <a:buFontTx/>
              <a:buNone/>
            </a:pPr>
            <a:endParaRPr lang="en-US" altLang="en-US" sz="4400" dirty="0"/>
          </a:p>
        </p:txBody>
      </p:sp>
      <p:sp>
        <p:nvSpPr>
          <p:cNvPr id="3075" name="Text Box 2"/>
          <p:cNvSpPr txBox="1">
            <a:spLocks noChangeArrowheads="1"/>
          </p:cNvSpPr>
          <p:nvPr/>
        </p:nvSpPr>
        <p:spPr bwMode="auto">
          <a:xfrm>
            <a:off x="731838" y="2925763"/>
            <a:ext cx="719455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eaLnBrk="1">
              <a:spcAft>
                <a:spcPct val="0"/>
              </a:spcAft>
              <a:buClrTx/>
              <a:buFontTx/>
              <a:buNone/>
            </a:pPr>
            <a:r>
              <a:rPr lang="en-US" altLang="en-US" sz="1800"/>
              <a:t>PRINCIPAL INVESTIGATOR:  Ralph McNutt, APL</a:t>
            </a:r>
          </a:p>
          <a:p>
            <a:pPr eaLnBrk="1">
              <a:spcAft>
                <a:spcPct val="0"/>
              </a:spcAft>
              <a:buClrTx/>
              <a:buFontTx/>
              <a:buNone/>
            </a:pPr>
            <a:r>
              <a:rPr lang="en-US" altLang="en-US" sz="1800"/>
              <a:t>DESCRIPTION:                        Medium Energy Particle Spectrometer</a:t>
            </a:r>
          </a:p>
          <a:p>
            <a:pPr eaLnBrk="1">
              <a:spcAft>
                <a:spcPct val="0"/>
              </a:spcAft>
              <a:buClrTx/>
              <a:buFontTx/>
              <a:buNone/>
            </a:pPr>
            <a:r>
              <a:rPr lang="en-US" altLang="en-US" sz="1800"/>
              <a:t>ENERGY RANGE:                   25-1000 keV (protons)</a:t>
            </a:r>
          </a:p>
          <a:p>
            <a:pPr eaLnBrk="1">
              <a:spcAft>
                <a:spcPct val="0"/>
              </a:spcAft>
              <a:buClrTx/>
              <a:buFontTx/>
              <a:buNone/>
            </a:pPr>
            <a:r>
              <a:rPr lang="en-US" altLang="en-US" sz="1800"/>
              <a:t>                                                 60-1000 keV (atomic ions)</a:t>
            </a:r>
          </a:p>
          <a:p>
            <a:pPr eaLnBrk="1">
              <a:spcAft>
                <a:spcPct val="0"/>
              </a:spcAft>
              <a:buClrTx/>
              <a:buFontTx/>
              <a:buNone/>
            </a:pPr>
            <a:r>
              <a:rPr lang="en-US" altLang="en-US" sz="1800"/>
              <a:t>                                                 25-500 keV (electrons)</a:t>
            </a:r>
          </a:p>
          <a:p>
            <a:pPr eaLnBrk="1">
              <a:spcAft>
                <a:spcPct val="0"/>
              </a:spcAft>
              <a:buClrTx/>
              <a:buFontTx/>
              <a:buNone/>
            </a:pPr>
            <a:r>
              <a:rPr lang="en-US" altLang="en-US" sz="1800"/>
              <a:t>FIELD OF VIEW:                     160 deg x 12 deg</a:t>
            </a:r>
          </a:p>
          <a:p>
            <a:pPr eaLnBrk="1">
              <a:spcAft>
                <a:spcPct val="0"/>
              </a:spcAft>
              <a:buClrTx/>
              <a:buFontTx/>
              <a:buNone/>
            </a:pPr>
            <a:r>
              <a:rPr lang="en-US" altLang="en-US" sz="1800"/>
              <a:t>ANGULAR RESOLUTION:      25 deg x 12 deg</a:t>
            </a:r>
          </a:p>
          <a:p>
            <a:pPr eaLnBrk="1">
              <a:spcAft>
                <a:spcPct val="0"/>
              </a:spcAft>
              <a:buClrTx/>
              <a:buFontTx/>
              <a:buNone/>
            </a:pPr>
            <a:r>
              <a:rPr lang="en-US" altLang="en-US" sz="1800"/>
              <a:t>ENERGY RESOLUTION:        0.25 keV</a:t>
            </a:r>
          </a:p>
          <a:p>
            <a:pPr eaLnBrk="1">
              <a:spcAft>
                <a:spcPct val="0"/>
              </a:spcAft>
              <a:buClrTx/>
              <a:buFontTx/>
              <a:buNone/>
            </a:pPr>
            <a:r>
              <a:rPr lang="en-US" altLang="en-US" sz="1800"/>
              <a:t>SENSOR SIZE:                       7.6 cm dia. x 2.5 cm thick</a:t>
            </a:r>
          </a:p>
          <a:p>
            <a:pPr eaLnBrk="1">
              <a:spcAft>
                <a:spcPct val="0"/>
              </a:spcAft>
              <a:buClrTx/>
              <a:buFontTx/>
              <a:buNone/>
            </a:pPr>
            <a:r>
              <a:rPr lang="en-US" altLang="en-US" sz="1800"/>
              <a:t>POWER:                                 1.4 watt</a:t>
            </a:r>
          </a:p>
          <a:p>
            <a:pPr eaLnBrk="1">
              <a:spcAft>
                <a:spcPct val="0"/>
              </a:spcAft>
              <a:buClrTx/>
              <a:buFontTx/>
              <a:buNone/>
            </a:pPr>
            <a:r>
              <a:rPr lang="en-US" altLang="en-US" sz="1800"/>
              <a:t>MASS:                                     1.5 kg</a:t>
            </a:r>
          </a:p>
        </p:txBody>
      </p:sp>
      <p:pic>
        <p:nvPicPr>
          <p:cNvPr id="30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75" y="4087813"/>
            <a:ext cx="3419475" cy="3209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8" y="5637213"/>
            <a:ext cx="5297487" cy="1858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4257060" y="85725"/>
            <a:ext cx="1571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dirty="0">
                <a:solidFill>
                  <a:schemeClr val="tx1"/>
                </a:solidFill>
              </a:rPr>
              <a:t>Index files</a:t>
            </a:r>
          </a:p>
        </p:txBody>
      </p:sp>
      <p:sp>
        <p:nvSpPr>
          <p:cNvPr id="14339"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4340" name="TextBox 1"/>
          <p:cNvSpPr txBox="1">
            <a:spLocks noChangeArrowheads="1"/>
          </p:cNvSpPr>
          <p:nvPr/>
        </p:nvSpPr>
        <p:spPr bwMode="auto">
          <a:xfrm>
            <a:off x="719138" y="835025"/>
            <a:ext cx="9144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dirty="0">
                <a:solidFill>
                  <a:schemeClr val="tx1"/>
                </a:solidFill>
              </a:rPr>
              <a:t>INDXINFO.TXT</a:t>
            </a:r>
            <a:r>
              <a:rPr lang="en-US" altLang="en-US" b="1" i="1" dirty="0">
                <a:solidFill>
                  <a:schemeClr val="tx1"/>
                </a:solidFill>
              </a:rPr>
              <a:t>        – </a:t>
            </a:r>
            <a:r>
              <a:rPr lang="en-US" altLang="en-US" b="1" dirty="0">
                <a:solidFill>
                  <a:schemeClr val="tx1"/>
                </a:solidFill>
              </a:rPr>
              <a:t>good</a:t>
            </a:r>
          </a:p>
          <a:p>
            <a:endParaRPr lang="en-US" altLang="en-US" b="1" i="1" dirty="0">
              <a:solidFill>
                <a:schemeClr val="tx1"/>
              </a:solidFill>
            </a:endParaRPr>
          </a:p>
          <a:p>
            <a:r>
              <a:rPr lang="en-US" altLang="en-US" b="1" dirty="0" err="1">
                <a:solidFill>
                  <a:schemeClr val="tx1"/>
                </a:solidFill>
              </a:rPr>
              <a:t>Index.tab</a:t>
            </a:r>
            <a:r>
              <a:rPr lang="en-US" altLang="en-US" b="1" dirty="0">
                <a:solidFill>
                  <a:schemeClr val="tx1"/>
                </a:solidFill>
              </a:rPr>
              <a:t> (</a:t>
            </a:r>
            <a:r>
              <a:rPr lang="en-US" altLang="en-US" b="1" dirty="0" err="1">
                <a:solidFill>
                  <a:schemeClr val="tx1"/>
                </a:solidFill>
              </a:rPr>
              <a:t>lbl</a:t>
            </a:r>
            <a:r>
              <a:rPr lang="en-US" altLang="en-US" b="1" dirty="0">
                <a:solidFill>
                  <a:schemeClr val="tx1"/>
                </a:solidFill>
              </a:rPr>
              <a:t>)          - both files good in all datasets</a:t>
            </a:r>
          </a:p>
          <a:p>
            <a:r>
              <a:rPr lang="en-US" altLang="en-US" b="1" dirty="0" err="1">
                <a:solidFill>
                  <a:schemeClr val="tx1"/>
                </a:solidFill>
              </a:rPr>
              <a:t>Slimindx.tab</a:t>
            </a:r>
            <a:r>
              <a:rPr lang="en-US" altLang="en-US" b="1" dirty="0">
                <a:solidFill>
                  <a:schemeClr val="tx1"/>
                </a:solidFill>
              </a:rPr>
              <a:t> (</a:t>
            </a:r>
            <a:r>
              <a:rPr lang="en-US" altLang="en-US" b="1" dirty="0" err="1">
                <a:solidFill>
                  <a:schemeClr val="tx1"/>
                </a:solidFill>
              </a:rPr>
              <a:t>lbl</a:t>
            </a:r>
            <a:r>
              <a:rPr lang="en-US" altLang="en-US" b="1" dirty="0">
                <a:solidFill>
                  <a:schemeClr val="tx1"/>
                </a:solidFill>
              </a:rPr>
              <a:t>) )  - both files good in all datasets</a:t>
            </a:r>
          </a:p>
          <a:p>
            <a:r>
              <a:rPr lang="en-US" altLang="en-US" b="1" dirty="0" err="1">
                <a:solidFill>
                  <a:schemeClr val="tx1"/>
                </a:solidFill>
              </a:rPr>
              <a:t>Checksum.tab</a:t>
            </a:r>
            <a:r>
              <a:rPr lang="en-US" altLang="en-US" b="1" dirty="0">
                <a:solidFill>
                  <a:schemeClr val="tx1"/>
                </a:solidFill>
              </a:rPr>
              <a:t> (</a:t>
            </a:r>
            <a:r>
              <a:rPr lang="en-US" altLang="en-US" b="1" dirty="0" err="1">
                <a:solidFill>
                  <a:schemeClr val="tx1"/>
                </a:solidFill>
              </a:rPr>
              <a:t>lbl</a:t>
            </a:r>
            <a:r>
              <a:rPr lang="en-US" altLang="en-US" b="1" dirty="0">
                <a:solidFill>
                  <a:schemeClr val="tx1"/>
                </a:solidFill>
              </a:rPr>
              <a:t>) - both files good in all datasets</a:t>
            </a:r>
          </a:p>
        </p:txBody>
      </p:sp>
    </p:spTree>
    <p:extLst>
      <p:ext uri="{BB962C8B-B14F-4D97-AF65-F5344CB8AC3E}">
        <p14:creationId xmlns:p14="http://schemas.microsoft.com/office/powerpoint/2010/main" val="422894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925763" y="2940050"/>
            <a:ext cx="4452937"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7200"/>
              <a:t>Data</a:t>
            </a:r>
          </a:p>
          <a:p>
            <a:pPr algn="ctr" eaLnBrk="1">
              <a:spcAft>
                <a:spcPct val="0"/>
              </a:spcAft>
              <a:buClrTx/>
              <a:buFontTx/>
              <a:buNone/>
            </a:pPr>
            <a:r>
              <a:rPr lang="en-US" altLang="en-US" sz="7200"/>
              <a:t>Evaluation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1419" y="381786"/>
            <a:ext cx="2621230" cy="369332"/>
          </a:xfrm>
          <a:prstGeom prst="rect">
            <a:avLst/>
          </a:prstGeom>
          <a:noFill/>
        </p:spPr>
        <p:txBody>
          <a:bodyPr wrap="none" rtlCol="0">
            <a:spAutoFit/>
          </a:bodyPr>
          <a:lstStyle/>
          <a:p>
            <a:r>
              <a:rPr lang="en-US" dirty="0">
                <a:solidFill>
                  <a:schemeClr val="tx1"/>
                </a:solidFill>
              </a:rPr>
              <a:t>nh-x-pepssi-2-kem2-1.0</a:t>
            </a:r>
          </a:p>
        </p:txBody>
      </p:sp>
      <p:sp>
        <p:nvSpPr>
          <p:cNvPr id="3" name="TextBox 2"/>
          <p:cNvSpPr txBox="1"/>
          <p:nvPr/>
        </p:nvSpPr>
        <p:spPr>
          <a:xfrm>
            <a:off x="448930" y="977680"/>
            <a:ext cx="9375259" cy="2308324"/>
          </a:xfrm>
          <a:prstGeom prst="rect">
            <a:avLst/>
          </a:prstGeom>
          <a:noFill/>
        </p:spPr>
        <p:txBody>
          <a:bodyPr wrap="none" rtlCol="0">
            <a:spAutoFit/>
          </a:bodyPr>
          <a:lstStyle/>
          <a:p>
            <a:r>
              <a:rPr lang="en-US" dirty="0">
                <a:solidFill>
                  <a:schemeClr val="tx1"/>
                </a:solidFill>
              </a:rPr>
              <a:t>Files open with both NASAVIEW and FV suggesting that the PDS and FITS labels </a:t>
            </a:r>
            <a:br>
              <a:rPr lang="en-US" dirty="0">
                <a:solidFill>
                  <a:schemeClr val="tx1"/>
                </a:solidFill>
              </a:rPr>
            </a:br>
            <a:r>
              <a:rPr lang="en-US" dirty="0">
                <a:solidFill>
                  <a:schemeClr val="tx1"/>
                </a:solidFill>
              </a:rPr>
              <a:t>are well-formed. Validate tool did not catch any errors with labels. All of the files and labels</a:t>
            </a:r>
            <a:br>
              <a:rPr lang="en-US" dirty="0">
                <a:solidFill>
                  <a:schemeClr val="tx1"/>
                </a:solidFill>
              </a:rPr>
            </a:br>
            <a:r>
              <a:rPr lang="en-US" dirty="0">
                <a:solidFill>
                  <a:schemeClr val="tx1"/>
                </a:solidFill>
              </a:rPr>
              <a:t>selected for spot inspection appeared nominal.</a:t>
            </a:r>
          </a:p>
          <a:p>
            <a:endParaRPr lang="en-US" dirty="0">
              <a:solidFill>
                <a:schemeClr val="tx1"/>
              </a:solidFill>
            </a:endParaRPr>
          </a:p>
          <a:p>
            <a:r>
              <a:rPr lang="en-US" dirty="0">
                <a:solidFill>
                  <a:schemeClr val="tx1"/>
                </a:solidFill>
              </a:rPr>
              <a:t>All tables and columns accessible in NASAVIEW, listings look as expected</a:t>
            </a:r>
          </a:p>
          <a:p>
            <a:endParaRPr lang="en-US" dirty="0">
              <a:solidFill>
                <a:schemeClr val="tx1"/>
              </a:solidFill>
            </a:endParaRPr>
          </a:p>
          <a:p>
            <a:r>
              <a:rPr lang="en-US" dirty="0">
                <a:solidFill>
                  <a:schemeClr val="tx1"/>
                </a:solidFill>
              </a:rPr>
              <a:t>FV allow the user to plot data from any table versus time (MET or ET) and the plots</a:t>
            </a:r>
            <a:br>
              <a:rPr lang="en-US" dirty="0">
                <a:solidFill>
                  <a:schemeClr val="tx1"/>
                </a:solidFill>
              </a:rPr>
            </a:br>
            <a:r>
              <a:rPr lang="en-US" dirty="0">
                <a:solidFill>
                  <a:schemeClr val="tx1"/>
                </a:solidFill>
              </a:rPr>
              <a:t>look nominal (Raw TOF vs MET from </a:t>
            </a:r>
            <a:r>
              <a:rPr lang="en-US" dirty="0" err="1">
                <a:solidFill>
                  <a:schemeClr val="tx1"/>
                </a:solidFill>
              </a:rPr>
              <a:t>PHA_Low_Ions</a:t>
            </a:r>
            <a:r>
              <a:rPr lang="en-US" dirty="0">
                <a:solidFill>
                  <a:schemeClr val="tx1"/>
                </a:solidFill>
              </a:rPr>
              <a:t>)</a:t>
            </a:r>
          </a:p>
        </p:txBody>
      </p:sp>
      <p:pic>
        <p:nvPicPr>
          <p:cNvPr id="8" name="Picture 7">
            <a:extLst>
              <a:ext uri="{FF2B5EF4-FFF2-40B4-BE49-F238E27FC236}">
                <a16:creationId xmlns:a16="http://schemas.microsoft.com/office/drawing/2014/main" id="{D0922875-669D-2A11-08A7-135EC3E7EAC9}"/>
              </a:ext>
            </a:extLst>
          </p:cNvPr>
          <p:cNvPicPr>
            <a:picLocks noChangeAspect="1"/>
          </p:cNvPicPr>
          <p:nvPr/>
        </p:nvPicPr>
        <p:blipFill>
          <a:blip r:embed="rId2"/>
          <a:stretch>
            <a:fillRect/>
          </a:stretch>
        </p:blipFill>
        <p:spPr>
          <a:xfrm>
            <a:off x="5722649" y="3317527"/>
            <a:ext cx="3675771" cy="3998697"/>
          </a:xfrm>
          <a:prstGeom prst="rect">
            <a:avLst/>
          </a:prstGeom>
        </p:spPr>
      </p:pic>
      <p:pic>
        <p:nvPicPr>
          <p:cNvPr id="11" name="Picture 10">
            <a:extLst>
              <a:ext uri="{FF2B5EF4-FFF2-40B4-BE49-F238E27FC236}">
                <a16:creationId xmlns:a16="http://schemas.microsoft.com/office/drawing/2014/main" id="{85532FC9-CB08-46EA-636F-245D4B427D2B}"/>
              </a:ext>
            </a:extLst>
          </p:cNvPr>
          <p:cNvPicPr>
            <a:picLocks noChangeAspect="1"/>
          </p:cNvPicPr>
          <p:nvPr/>
        </p:nvPicPr>
        <p:blipFill>
          <a:blip r:embed="rId3"/>
          <a:stretch>
            <a:fillRect/>
          </a:stretch>
        </p:blipFill>
        <p:spPr>
          <a:xfrm>
            <a:off x="328773" y="3286004"/>
            <a:ext cx="5129926" cy="4083073"/>
          </a:xfrm>
          <a:prstGeom prst="rect">
            <a:avLst/>
          </a:prstGeom>
        </p:spPr>
      </p:pic>
    </p:spTree>
    <p:extLst>
      <p:ext uri="{BB962C8B-B14F-4D97-AF65-F5344CB8AC3E}">
        <p14:creationId xmlns:p14="http://schemas.microsoft.com/office/powerpoint/2010/main" val="285053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1419" y="381786"/>
            <a:ext cx="2621230" cy="369332"/>
          </a:xfrm>
          <a:prstGeom prst="rect">
            <a:avLst/>
          </a:prstGeom>
          <a:noFill/>
        </p:spPr>
        <p:txBody>
          <a:bodyPr wrap="none" rtlCol="0">
            <a:spAutoFit/>
          </a:bodyPr>
          <a:lstStyle/>
          <a:p>
            <a:r>
              <a:rPr lang="en-US" dirty="0">
                <a:solidFill>
                  <a:schemeClr val="tx1"/>
                </a:solidFill>
              </a:rPr>
              <a:t>nh-x-pepssi-2-kem2-1.0</a:t>
            </a:r>
          </a:p>
        </p:txBody>
      </p:sp>
      <p:sp>
        <p:nvSpPr>
          <p:cNvPr id="3" name="TextBox 2"/>
          <p:cNvSpPr txBox="1"/>
          <p:nvPr/>
        </p:nvSpPr>
        <p:spPr>
          <a:xfrm>
            <a:off x="1050754" y="977680"/>
            <a:ext cx="6840334" cy="369332"/>
          </a:xfrm>
          <a:prstGeom prst="rect">
            <a:avLst/>
          </a:prstGeom>
          <a:noFill/>
        </p:spPr>
        <p:txBody>
          <a:bodyPr wrap="none" rtlCol="0">
            <a:spAutoFit/>
          </a:bodyPr>
          <a:lstStyle/>
          <a:p>
            <a:r>
              <a:rPr lang="en-US" dirty="0">
                <a:solidFill>
                  <a:schemeClr val="tx1"/>
                </a:solidFill>
              </a:rPr>
              <a:t>Instrument appears to operate nominally across the FSW change</a:t>
            </a:r>
          </a:p>
        </p:txBody>
      </p:sp>
      <p:pic>
        <p:nvPicPr>
          <p:cNvPr id="5" name="Picture 4">
            <a:extLst>
              <a:ext uri="{FF2B5EF4-FFF2-40B4-BE49-F238E27FC236}">
                <a16:creationId xmlns:a16="http://schemas.microsoft.com/office/drawing/2014/main" id="{57770F18-7C54-F898-5E24-480F8693FD9B}"/>
              </a:ext>
            </a:extLst>
          </p:cNvPr>
          <p:cNvPicPr>
            <a:picLocks noChangeAspect="1"/>
          </p:cNvPicPr>
          <p:nvPr/>
        </p:nvPicPr>
        <p:blipFill rotWithShape="1">
          <a:blip r:embed="rId2"/>
          <a:srcRect l="6832" t="21045" r="7042" b="7739"/>
          <a:stretch/>
        </p:blipFill>
        <p:spPr>
          <a:xfrm>
            <a:off x="909736" y="1460241"/>
            <a:ext cx="7151914" cy="5383764"/>
          </a:xfrm>
          <a:prstGeom prst="rect">
            <a:avLst/>
          </a:prstGeom>
        </p:spPr>
      </p:pic>
      <p:sp>
        <p:nvSpPr>
          <p:cNvPr id="6" name="TextBox 5">
            <a:extLst>
              <a:ext uri="{FF2B5EF4-FFF2-40B4-BE49-F238E27FC236}">
                <a16:creationId xmlns:a16="http://schemas.microsoft.com/office/drawing/2014/main" id="{D987648A-0B0E-0A09-FFDA-4B80D6EF43A6}"/>
              </a:ext>
            </a:extLst>
          </p:cNvPr>
          <p:cNvSpPr txBox="1"/>
          <p:nvPr/>
        </p:nvSpPr>
        <p:spPr>
          <a:xfrm>
            <a:off x="611155" y="6957234"/>
            <a:ext cx="2800767" cy="369332"/>
          </a:xfrm>
          <a:prstGeom prst="rect">
            <a:avLst/>
          </a:prstGeom>
          <a:noFill/>
        </p:spPr>
        <p:txBody>
          <a:bodyPr wrap="none" rtlCol="0">
            <a:spAutoFit/>
          </a:bodyPr>
          <a:lstStyle/>
          <a:p>
            <a:r>
              <a:rPr lang="en-US" dirty="0">
                <a:solidFill>
                  <a:schemeClr val="tx1"/>
                </a:solidFill>
              </a:rPr>
              <a:t>Plot courtesy of R. Frahm</a:t>
            </a:r>
          </a:p>
        </p:txBody>
      </p:sp>
    </p:spTree>
    <p:extLst>
      <p:ext uri="{BB962C8B-B14F-4D97-AF65-F5344CB8AC3E}">
        <p14:creationId xmlns:p14="http://schemas.microsoft.com/office/powerpoint/2010/main" val="2252717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805F0B-F303-6083-7D0B-0D920074D808}"/>
              </a:ext>
            </a:extLst>
          </p:cNvPr>
          <p:cNvPicPr>
            <a:picLocks noChangeAspect="1"/>
          </p:cNvPicPr>
          <p:nvPr/>
        </p:nvPicPr>
        <p:blipFill rotWithShape="1">
          <a:blip r:embed="rId2"/>
          <a:srcRect r="59263" b="31411"/>
          <a:stretch/>
        </p:blipFill>
        <p:spPr>
          <a:xfrm>
            <a:off x="441462" y="4012416"/>
            <a:ext cx="4104853" cy="3526582"/>
          </a:xfrm>
          <a:prstGeom prst="rect">
            <a:avLst/>
          </a:prstGeom>
        </p:spPr>
      </p:pic>
      <p:sp>
        <p:nvSpPr>
          <p:cNvPr id="2" name="TextBox 1"/>
          <p:cNvSpPr txBox="1"/>
          <p:nvPr/>
        </p:nvSpPr>
        <p:spPr>
          <a:xfrm>
            <a:off x="3101419" y="381786"/>
            <a:ext cx="2736647" cy="369332"/>
          </a:xfrm>
          <a:prstGeom prst="rect">
            <a:avLst/>
          </a:prstGeom>
          <a:noFill/>
        </p:spPr>
        <p:txBody>
          <a:bodyPr wrap="none" rtlCol="0">
            <a:spAutoFit/>
          </a:bodyPr>
          <a:lstStyle/>
          <a:p>
            <a:r>
              <a:rPr lang="en-US" dirty="0">
                <a:solidFill>
                  <a:schemeClr val="tx1"/>
                </a:solidFill>
              </a:rPr>
              <a:t>nh-x-pepssi-3-kem2-v1.0</a:t>
            </a:r>
          </a:p>
        </p:txBody>
      </p:sp>
      <p:sp>
        <p:nvSpPr>
          <p:cNvPr id="3" name="TextBox 2"/>
          <p:cNvSpPr txBox="1"/>
          <p:nvPr/>
        </p:nvSpPr>
        <p:spPr>
          <a:xfrm>
            <a:off x="448930" y="835545"/>
            <a:ext cx="9428735" cy="2031325"/>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tx1"/>
                </a:solidFill>
              </a:rPr>
              <a:t>Files open with both NASAVIEW and FV suggesting that the PDS and FITS labels </a:t>
            </a:r>
            <a:br>
              <a:rPr lang="en-US" dirty="0">
                <a:solidFill>
                  <a:schemeClr val="tx1"/>
                </a:solidFill>
              </a:rPr>
            </a:br>
            <a:r>
              <a:rPr lang="en-US" dirty="0">
                <a:solidFill>
                  <a:schemeClr val="tx1"/>
                </a:solidFill>
              </a:rPr>
              <a:t>are syntactically well-formed. </a:t>
            </a:r>
          </a:p>
          <a:p>
            <a:pPr marL="285750" indent="-285750">
              <a:buFont typeface="Arial" panose="020B0604020202020204" pitchFamily="34" charset="0"/>
              <a:buChar char="•"/>
            </a:pPr>
            <a:r>
              <a:rPr lang="en-US" dirty="0">
                <a:solidFill>
                  <a:schemeClr val="tx1"/>
                </a:solidFill>
              </a:rPr>
              <a:t>All of the data files selected for spot inspection appeared nominal. </a:t>
            </a:r>
            <a:r>
              <a:rPr lang="en-US" dirty="0" err="1">
                <a:solidFill>
                  <a:schemeClr val="tx1"/>
                </a:solidFill>
              </a:rPr>
              <a:t>NASAView</a:t>
            </a:r>
            <a:r>
              <a:rPr lang="en-US" dirty="0">
                <a:solidFill>
                  <a:schemeClr val="tx1"/>
                </a:solidFill>
              </a:rPr>
              <a:t> has some</a:t>
            </a:r>
            <a:br>
              <a:rPr lang="en-US" dirty="0">
                <a:solidFill>
                  <a:schemeClr val="tx1"/>
                </a:solidFill>
              </a:rPr>
            </a:br>
            <a:r>
              <a:rPr lang="en-US" dirty="0">
                <a:solidFill>
                  <a:schemeClr val="tx1"/>
                </a:solidFill>
              </a:rPr>
              <a:t>display issues with these data/labels</a:t>
            </a:r>
          </a:p>
          <a:p>
            <a:pPr marL="285750" indent="-285750">
              <a:buFont typeface="Arial" panose="020B0604020202020204" pitchFamily="34" charset="0"/>
              <a:buChar char="•"/>
            </a:pPr>
            <a:r>
              <a:rPr lang="en-US" dirty="0">
                <a:solidFill>
                  <a:schemeClr val="tx1"/>
                </a:solidFill>
              </a:rPr>
              <a:t>FV allow the user to plot data from any table versus time (MET or ET) and the plots</a:t>
            </a:r>
            <a:br>
              <a:rPr lang="en-US" dirty="0">
                <a:solidFill>
                  <a:schemeClr val="tx1"/>
                </a:solidFill>
              </a:rPr>
            </a:br>
            <a:r>
              <a:rPr lang="en-US" dirty="0">
                <a:solidFill>
                  <a:schemeClr val="tx1"/>
                </a:solidFill>
              </a:rPr>
              <a:t>look nominal.</a:t>
            </a:r>
          </a:p>
          <a:p>
            <a:endParaRPr lang="en-US" dirty="0">
              <a:solidFill>
                <a:schemeClr val="tx1"/>
              </a:solidFill>
            </a:endParaRPr>
          </a:p>
        </p:txBody>
      </p:sp>
      <p:sp>
        <p:nvSpPr>
          <p:cNvPr id="9" name="TextBox 8"/>
          <p:cNvSpPr txBox="1"/>
          <p:nvPr/>
        </p:nvSpPr>
        <p:spPr>
          <a:xfrm>
            <a:off x="5914310" y="3595032"/>
            <a:ext cx="3108543" cy="646331"/>
          </a:xfrm>
          <a:prstGeom prst="rect">
            <a:avLst/>
          </a:prstGeom>
          <a:noFill/>
        </p:spPr>
        <p:txBody>
          <a:bodyPr wrap="none" rtlCol="0">
            <a:spAutoFit/>
          </a:bodyPr>
          <a:lstStyle/>
          <a:p>
            <a:r>
              <a:rPr lang="en-US" dirty="0">
                <a:solidFill>
                  <a:schemeClr val="tx1"/>
                </a:solidFill>
              </a:rPr>
              <a:t>Electron Energy vs. Channel</a:t>
            </a:r>
            <a:br>
              <a:rPr lang="en-US" dirty="0">
                <a:solidFill>
                  <a:schemeClr val="tx1"/>
                </a:solidFill>
              </a:rPr>
            </a:br>
            <a:r>
              <a:rPr lang="en-US" dirty="0">
                <a:solidFill>
                  <a:schemeClr val="tx1"/>
                </a:solidFill>
              </a:rPr>
              <a:t> from 2022-04-08 (FV)</a:t>
            </a:r>
          </a:p>
        </p:txBody>
      </p:sp>
      <p:sp>
        <p:nvSpPr>
          <p:cNvPr id="11" name="TextBox 10"/>
          <p:cNvSpPr txBox="1"/>
          <p:nvPr/>
        </p:nvSpPr>
        <p:spPr>
          <a:xfrm>
            <a:off x="448930" y="3554208"/>
            <a:ext cx="4963731" cy="646331"/>
          </a:xfrm>
          <a:prstGeom prst="rect">
            <a:avLst/>
          </a:prstGeom>
          <a:noFill/>
        </p:spPr>
        <p:txBody>
          <a:bodyPr wrap="none" rtlCol="0">
            <a:spAutoFit/>
          </a:bodyPr>
          <a:lstStyle/>
          <a:p>
            <a:r>
              <a:rPr lang="en-US" dirty="0">
                <a:solidFill>
                  <a:schemeClr val="tx1"/>
                </a:solidFill>
              </a:rPr>
              <a:t>NASAVIEW won’t allow users to navigate past </a:t>
            </a:r>
            <a:br>
              <a:rPr lang="en-US" dirty="0">
                <a:solidFill>
                  <a:schemeClr val="tx1"/>
                </a:solidFill>
              </a:rPr>
            </a:br>
            <a:r>
              <a:rPr lang="en-US" dirty="0">
                <a:solidFill>
                  <a:schemeClr val="tx1"/>
                </a:solidFill>
              </a:rPr>
              <a:t>the first image in the file – known s/w problem</a:t>
            </a:r>
          </a:p>
        </p:txBody>
      </p:sp>
      <p:sp>
        <p:nvSpPr>
          <p:cNvPr id="12" name="TextBox 11"/>
          <p:cNvSpPr txBox="1"/>
          <p:nvPr/>
        </p:nvSpPr>
        <p:spPr>
          <a:xfrm>
            <a:off x="460919" y="5622272"/>
            <a:ext cx="4224298" cy="923330"/>
          </a:xfrm>
          <a:prstGeom prst="rect">
            <a:avLst/>
          </a:prstGeom>
          <a:noFill/>
        </p:spPr>
        <p:txBody>
          <a:bodyPr wrap="none" rtlCol="0">
            <a:spAutoFit/>
          </a:bodyPr>
          <a:lstStyle/>
          <a:p>
            <a:r>
              <a:rPr lang="en-US" dirty="0"/>
              <a:t>Weak TOF vs Energy signal matches </a:t>
            </a:r>
            <a:br>
              <a:rPr lang="en-US" dirty="0"/>
            </a:br>
            <a:r>
              <a:rPr lang="en-US" dirty="0"/>
              <a:t>similar PHA result from FV for this data </a:t>
            </a:r>
            <a:br>
              <a:rPr lang="en-US" dirty="0"/>
            </a:br>
            <a:r>
              <a:rPr lang="en-US" dirty="0"/>
              <a:t>file (2022-04-08)</a:t>
            </a:r>
          </a:p>
        </p:txBody>
      </p:sp>
      <p:cxnSp>
        <p:nvCxnSpPr>
          <p:cNvPr id="14" name="Straight Arrow Connector 13"/>
          <p:cNvCxnSpPr/>
          <p:nvPr/>
        </p:nvCxnSpPr>
        <p:spPr bwMode="auto">
          <a:xfrm flipH="1">
            <a:off x="1984443" y="6268603"/>
            <a:ext cx="646889" cy="1011839"/>
          </a:xfrm>
          <a:prstGeom prst="straightConnector1">
            <a:avLst/>
          </a:prstGeom>
          <a:solidFill>
            <a:srgbClr val="00B8FF"/>
          </a:solidFill>
          <a:ln w="9525"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4377164" y="3274916"/>
            <a:ext cx="1813317" cy="369332"/>
          </a:xfrm>
          <a:prstGeom prst="rect">
            <a:avLst/>
          </a:prstGeom>
          <a:noFill/>
        </p:spPr>
        <p:txBody>
          <a:bodyPr wrap="none" rtlCol="0">
            <a:spAutoFit/>
          </a:bodyPr>
          <a:lstStyle/>
          <a:p>
            <a:r>
              <a:rPr lang="en-US" b="1" dirty="0">
                <a:solidFill>
                  <a:schemeClr val="tx1"/>
                </a:solidFill>
              </a:rPr>
              <a:t>New Data Files</a:t>
            </a:r>
          </a:p>
        </p:txBody>
      </p:sp>
      <p:pic>
        <p:nvPicPr>
          <p:cNvPr id="10" name="Picture 9">
            <a:extLst>
              <a:ext uri="{FF2B5EF4-FFF2-40B4-BE49-F238E27FC236}">
                <a16:creationId xmlns:a16="http://schemas.microsoft.com/office/drawing/2014/main" id="{56107F58-4CA5-DD98-3F1E-67BC77DA920B}"/>
              </a:ext>
            </a:extLst>
          </p:cNvPr>
          <p:cNvPicPr>
            <a:picLocks noChangeAspect="1"/>
          </p:cNvPicPr>
          <p:nvPr/>
        </p:nvPicPr>
        <p:blipFill rotWithShape="1">
          <a:blip r:embed="rId3"/>
          <a:srcRect l="4226" t="39777" r="4902" b="5391"/>
          <a:stretch/>
        </p:blipFill>
        <p:spPr>
          <a:xfrm>
            <a:off x="5040312" y="4287596"/>
            <a:ext cx="4417889" cy="3228149"/>
          </a:xfrm>
          <a:prstGeom prst="rect">
            <a:avLst/>
          </a:prstGeom>
        </p:spPr>
      </p:pic>
    </p:spTree>
    <p:extLst>
      <p:ext uri="{BB962C8B-B14F-4D97-AF65-F5344CB8AC3E}">
        <p14:creationId xmlns:p14="http://schemas.microsoft.com/office/powerpoint/2010/main" val="3319000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1419" y="381786"/>
            <a:ext cx="2736647" cy="369332"/>
          </a:xfrm>
          <a:prstGeom prst="rect">
            <a:avLst/>
          </a:prstGeom>
          <a:noFill/>
        </p:spPr>
        <p:txBody>
          <a:bodyPr wrap="none" rtlCol="0">
            <a:spAutoFit/>
          </a:bodyPr>
          <a:lstStyle/>
          <a:p>
            <a:r>
              <a:rPr lang="en-US" dirty="0">
                <a:solidFill>
                  <a:schemeClr val="tx1"/>
                </a:solidFill>
              </a:rPr>
              <a:t>nh-x-pepssi-3-kem2-v1.0</a:t>
            </a:r>
          </a:p>
        </p:txBody>
      </p:sp>
      <p:sp>
        <p:nvSpPr>
          <p:cNvPr id="3" name="TextBox 2"/>
          <p:cNvSpPr txBox="1"/>
          <p:nvPr/>
        </p:nvSpPr>
        <p:spPr>
          <a:xfrm>
            <a:off x="448930" y="835545"/>
            <a:ext cx="4916731" cy="369332"/>
          </a:xfrm>
          <a:prstGeom prst="rect">
            <a:avLst/>
          </a:prstGeom>
          <a:noFill/>
        </p:spPr>
        <p:txBody>
          <a:bodyPr wrap="none" rtlCol="0">
            <a:spAutoFit/>
          </a:bodyPr>
          <a:lstStyle/>
          <a:p>
            <a:r>
              <a:rPr lang="en-US" dirty="0">
                <a:solidFill>
                  <a:schemeClr val="tx1"/>
                </a:solidFill>
              </a:rPr>
              <a:t>Particles of all </a:t>
            </a:r>
            <a:r>
              <a:rPr lang="en-US">
                <a:solidFill>
                  <a:schemeClr val="tx1"/>
                </a:solidFill>
              </a:rPr>
              <a:t>measured species look nominal</a:t>
            </a:r>
            <a:endParaRPr lang="en-US" dirty="0">
              <a:solidFill>
                <a:schemeClr val="tx1"/>
              </a:solidFill>
            </a:endParaRPr>
          </a:p>
        </p:txBody>
      </p:sp>
      <p:sp>
        <p:nvSpPr>
          <p:cNvPr id="8" name="TextBox 7">
            <a:extLst>
              <a:ext uri="{FF2B5EF4-FFF2-40B4-BE49-F238E27FC236}">
                <a16:creationId xmlns:a16="http://schemas.microsoft.com/office/drawing/2014/main" id="{C04838FD-ED0C-C27F-0EED-071960D32A74}"/>
              </a:ext>
            </a:extLst>
          </p:cNvPr>
          <p:cNvSpPr txBox="1"/>
          <p:nvPr/>
        </p:nvSpPr>
        <p:spPr>
          <a:xfrm>
            <a:off x="611155" y="6957234"/>
            <a:ext cx="2800767" cy="369332"/>
          </a:xfrm>
          <a:prstGeom prst="rect">
            <a:avLst/>
          </a:prstGeom>
          <a:noFill/>
        </p:spPr>
        <p:txBody>
          <a:bodyPr wrap="none" rtlCol="0">
            <a:spAutoFit/>
          </a:bodyPr>
          <a:lstStyle/>
          <a:p>
            <a:r>
              <a:rPr lang="en-US" dirty="0">
                <a:solidFill>
                  <a:schemeClr val="tx1"/>
                </a:solidFill>
              </a:rPr>
              <a:t>Plot courtesy of R. Frahm</a:t>
            </a:r>
          </a:p>
        </p:txBody>
      </p:sp>
      <p:pic>
        <p:nvPicPr>
          <p:cNvPr id="15" name="Picture 14">
            <a:extLst>
              <a:ext uri="{FF2B5EF4-FFF2-40B4-BE49-F238E27FC236}">
                <a16:creationId xmlns:a16="http://schemas.microsoft.com/office/drawing/2014/main" id="{FC6CAA5A-6E2A-15C7-CBA8-A850699F9B94}"/>
              </a:ext>
            </a:extLst>
          </p:cNvPr>
          <p:cNvPicPr>
            <a:picLocks noChangeAspect="1"/>
          </p:cNvPicPr>
          <p:nvPr/>
        </p:nvPicPr>
        <p:blipFill rotWithShape="1">
          <a:blip r:embed="rId2"/>
          <a:srcRect l="5482" t="21106" r="6143" b="7970"/>
          <a:stretch/>
        </p:blipFill>
        <p:spPr>
          <a:xfrm>
            <a:off x="1334277" y="1400206"/>
            <a:ext cx="7338527" cy="5361699"/>
          </a:xfrm>
          <a:prstGeom prst="rect">
            <a:avLst/>
          </a:prstGeom>
        </p:spPr>
      </p:pic>
    </p:spTree>
    <p:extLst>
      <p:ext uri="{BB962C8B-B14F-4D97-AF65-F5344CB8AC3E}">
        <p14:creationId xmlns:p14="http://schemas.microsoft.com/office/powerpoint/2010/main" val="3794583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510094" y="168155"/>
            <a:ext cx="9070975" cy="644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lnSpc>
                <a:spcPct val="93000"/>
              </a:lnSpc>
              <a:spcAft>
                <a:spcPct val="0"/>
              </a:spcAft>
              <a:buClrTx/>
              <a:buFontTx/>
              <a:buNone/>
            </a:pPr>
            <a:r>
              <a:rPr lang="en-US" altLang="en-US" sz="2800" dirty="0"/>
              <a:t>Summary of Liens</a:t>
            </a:r>
          </a:p>
        </p:txBody>
      </p:sp>
      <p:sp>
        <p:nvSpPr>
          <p:cNvPr id="2" name="TextBox 1"/>
          <p:cNvSpPr txBox="1"/>
          <p:nvPr/>
        </p:nvSpPr>
        <p:spPr>
          <a:xfrm>
            <a:off x="246641" y="814846"/>
            <a:ext cx="9199954" cy="4524315"/>
          </a:xfrm>
          <a:prstGeom prst="rect">
            <a:avLst/>
          </a:prstGeom>
          <a:noFill/>
        </p:spPr>
        <p:txBody>
          <a:bodyPr wrap="none" rtlCol="0">
            <a:spAutoFit/>
          </a:bodyPr>
          <a:lstStyle/>
          <a:p>
            <a:r>
              <a:rPr lang="en-US" dirty="0">
                <a:solidFill>
                  <a:schemeClr val="tx1"/>
                </a:solidFill>
              </a:rPr>
              <a:t>In general, the documentation is a bit sparse, particularly the dataset.cat files which</a:t>
            </a:r>
            <a:br>
              <a:rPr lang="en-US" dirty="0">
                <a:solidFill>
                  <a:schemeClr val="tx1"/>
                </a:solidFill>
              </a:rPr>
            </a:br>
            <a:r>
              <a:rPr lang="en-US" dirty="0">
                <a:solidFill>
                  <a:schemeClr val="tx1"/>
                </a:solidFill>
              </a:rPr>
              <a:t>are generic, not specific to the datasets.</a:t>
            </a:r>
          </a:p>
          <a:p>
            <a:endParaRPr lang="en-US" b="1" dirty="0">
              <a:solidFill>
                <a:schemeClr val="tx1"/>
              </a:solidFill>
            </a:endParaRPr>
          </a:p>
          <a:p>
            <a:r>
              <a:rPr lang="en-US" b="1" dirty="0">
                <a:solidFill>
                  <a:schemeClr val="tx1"/>
                </a:solidFill>
              </a:rPr>
              <a:t>Editorial Comment: </a:t>
            </a:r>
            <a:r>
              <a:rPr lang="en-US" dirty="0">
                <a:solidFill>
                  <a:schemeClr val="tx1"/>
                </a:solidFill>
              </a:rPr>
              <a:t>The PEPSSI chapter in the </a:t>
            </a:r>
            <a:r>
              <a:rPr lang="en-US" dirty="0" err="1">
                <a:solidFill>
                  <a:schemeClr val="tx1"/>
                </a:solidFill>
              </a:rPr>
              <a:t>soc_icd</a:t>
            </a:r>
            <a:r>
              <a:rPr lang="en-US" dirty="0">
                <a:solidFill>
                  <a:schemeClr val="tx1"/>
                </a:solidFill>
              </a:rPr>
              <a:t> should be updated before </a:t>
            </a:r>
            <a:br>
              <a:rPr lang="en-US" dirty="0">
                <a:solidFill>
                  <a:schemeClr val="tx1"/>
                </a:solidFill>
              </a:rPr>
            </a:br>
            <a:r>
              <a:rPr lang="en-US" dirty="0">
                <a:solidFill>
                  <a:schemeClr val="tx1"/>
                </a:solidFill>
              </a:rPr>
              <a:t>the next release to flush out the discussion of the FSW release 5.</a:t>
            </a:r>
            <a:endParaRPr lang="en-US" b="1" dirty="0">
              <a:solidFill>
                <a:schemeClr val="tx1"/>
              </a:solidFill>
            </a:endParaRPr>
          </a:p>
          <a:p>
            <a:endParaRPr lang="en-US" b="1" dirty="0">
              <a:solidFill>
                <a:schemeClr val="tx1"/>
              </a:solidFill>
            </a:endParaRPr>
          </a:p>
          <a:p>
            <a:r>
              <a:rPr lang="en-US" b="1" dirty="0">
                <a:solidFill>
                  <a:schemeClr val="tx1"/>
                </a:solidFill>
              </a:rPr>
              <a:t>Liens</a:t>
            </a:r>
            <a:endParaRPr lang="en-US" b="1" dirty="0">
              <a:solidFill>
                <a:srgbClr val="FF0000"/>
              </a:solidFill>
            </a:endParaRPr>
          </a:p>
          <a:p>
            <a:endParaRPr lang="en-US" dirty="0">
              <a:solidFill>
                <a:schemeClr val="tx1"/>
              </a:solidFill>
            </a:endParaRPr>
          </a:p>
          <a:p>
            <a:pPr marL="342900" indent="-342900">
              <a:buAutoNum type="arabicParenR"/>
            </a:pPr>
            <a:r>
              <a:rPr lang="en-US" dirty="0">
                <a:solidFill>
                  <a:schemeClr val="tx1"/>
                </a:solidFill>
              </a:rPr>
              <a:t>The missing </a:t>
            </a:r>
            <a:r>
              <a:rPr lang="en-US" altLang="en-US" i="1" dirty="0">
                <a:solidFill>
                  <a:schemeClr val="tx1"/>
                </a:solidFill>
              </a:rPr>
              <a:t>PEPSSI_BTI_GoodTimeIntervalsBadTimeIntervals_2022_149.txt  </a:t>
            </a:r>
            <a:br>
              <a:rPr lang="en-US" altLang="en-US" i="1" dirty="0">
                <a:solidFill>
                  <a:schemeClr val="tx1"/>
                </a:solidFill>
              </a:rPr>
            </a:br>
            <a:r>
              <a:rPr lang="en-US" altLang="en-US" i="1" dirty="0">
                <a:solidFill>
                  <a:schemeClr val="tx1"/>
                </a:solidFill>
              </a:rPr>
              <a:t>needs to be provided in the documents directory</a:t>
            </a:r>
            <a:endParaRPr lang="en-US" dirty="0">
              <a:solidFill>
                <a:schemeClr val="tx1"/>
              </a:solidFill>
            </a:endParaRPr>
          </a:p>
          <a:p>
            <a:endParaRPr lang="en-US" dirty="0">
              <a:solidFill>
                <a:schemeClr val="tx1"/>
              </a:solidFill>
            </a:endParaRPr>
          </a:p>
          <a:p>
            <a:endParaRPr lang="en-US" dirty="0">
              <a:solidFill>
                <a:schemeClr val="tx1"/>
              </a:solidFill>
            </a:endParaRPr>
          </a:p>
          <a:p>
            <a:r>
              <a:rPr lang="en-US" b="1" dirty="0">
                <a:solidFill>
                  <a:schemeClr val="tx1"/>
                </a:solidFill>
              </a:rPr>
              <a:t>Certification: Depends on the answers to some of the questions Rudy raises          </a:t>
            </a:r>
          </a:p>
          <a:p>
            <a:br>
              <a:rPr lang="en-US" b="1" dirty="0">
                <a:solidFill>
                  <a:schemeClr val="tx1"/>
                </a:solidFill>
              </a:rPr>
            </a:br>
            <a:r>
              <a:rPr lang="en-US" b="1" dirty="0">
                <a:solidFill>
                  <a:schemeClr val="tx1"/>
                </a:solidFill>
              </a:rPr>
              <a:t>                       </a:t>
            </a:r>
            <a:br>
              <a:rPr lang="en-US" b="1" dirty="0">
                <a:solidFill>
                  <a:schemeClr val="tx1"/>
                </a:solidFill>
              </a:rPr>
            </a:br>
            <a:endParaRPr lang="en-US" b="1"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503238" y="390525"/>
            <a:ext cx="9072562" cy="1174750"/>
          </a:xfrm>
        </p:spPr>
        <p:txBody>
          <a:bodyPr/>
          <a:lstStyle/>
          <a:p>
            <a:pPr eaLnBrk="1">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New Horizons PEPSSI Data Sets</a:t>
            </a:r>
          </a:p>
        </p:txBody>
      </p:sp>
      <p:sp>
        <p:nvSpPr>
          <p:cNvPr id="5123" name="Rectangle 2"/>
          <p:cNvSpPr>
            <a:spLocks noGrp="1" noChangeArrowheads="1"/>
          </p:cNvSpPr>
          <p:nvPr>
            <p:ph type="subTitle" idx="4294967295"/>
          </p:nvPr>
        </p:nvSpPr>
        <p:spPr>
          <a:xfrm>
            <a:off x="503238" y="1814513"/>
            <a:ext cx="9072562" cy="4900612"/>
          </a:xfrm>
        </p:spPr>
        <p:txBody>
          <a:bodyPr anchor="ctr"/>
          <a:lstStyle/>
          <a:p>
            <a:pPr marL="341313" indent="-325438"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Data -&gt;</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t>nh-x-pepssi-2-kem2-v1.0</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a:t>nh-x-pepssi-3-kem2-v1.0</a:t>
            </a:r>
            <a:br>
              <a:rPr lang="en-US" altLang="en-US" dirty="0"/>
            </a:br>
            <a:endParaRPr lang="en-US"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503238" y="301625"/>
            <a:ext cx="9070975" cy="1260475"/>
          </a:xfrm>
        </p:spPr>
        <p:txBody>
          <a:bodyPr/>
          <a:lstStyle/>
          <a:p>
            <a:pPr eaLnBrk="1">
              <a:lnSpc>
                <a:spcPct val="76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New Horizons PEPSSI </a:t>
            </a:r>
            <a:br>
              <a:rPr lang="en-GB" altLang="en-US"/>
            </a:br>
            <a:r>
              <a:rPr lang="en-GB" altLang="en-US"/>
              <a:t>Data Set Evaluation Tools</a:t>
            </a:r>
          </a:p>
        </p:txBody>
      </p:sp>
      <p:sp>
        <p:nvSpPr>
          <p:cNvPr id="7171" name="Rectangle 2"/>
          <p:cNvSpPr>
            <a:spLocks noGrp="1" noChangeArrowheads="1"/>
          </p:cNvSpPr>
          <p:nvPr>
            <p:ph type="subTitle" idx="4294967295"/>
          </p:nvPr>
        </p:nvSpPr>
        <p:spPr>
          <a:xfrm>
            <a:off x="503238" y="1581150"/>
            <a:ext cx="9070975" cy="5362575"/>
          </a:xfrm>
        </p:spPr>
        <p:txBody>
          <a:bodyPr anchor="ctr"/>
          <a:lstStyle/>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All Data Processing and Evaluation -</a:t>
            </a:r>
          </a:p>
          <a:p>
            <a:pPr marL="341313" indent="-323850" eaLnBrk="1">
              <a:lnSpc>
                <a:spcPct val="100000"/>
              </a:lnSpc>
              <a:spcAft>
                <a:spcPct val="0"/>
              </a:spcAft>
              <a:buClrTx/>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     Machine: Dell XPS 15 9510</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a:t>     Operating System: Windows 10</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9219" name="Slide Number Placeholder 2"/>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74E5AC94-36F0-4F69-BFAB-1EF2ED422ED4}" type="slidenum">
              <a:rPr lang="en-GB" altLang="en-US" smtClean="0">
                <a:solidFill>
                  <a:srgbClr val="000000"/>
                </a:solidFill>
                <a:latin typeface="Times New Roman" panose="02020603050405020304" pitchFamily="18" charset="0"/>
              </a:rPr>
              <a:pPr/>
              <a:t>4</a:t>
            </a:fld>
            <a:endParaRPr lang="en-GB" altLang="en-US" dirty="0">
              <a:solidFill>
                <a:srgbClr val="000000"/>
              </a:solidFill>
              <a:latin typeface="Times New Roman" panose="02020603050405020304" pitchFamily="18" charset="0"/>
            </a:endParaRPr>
          </a:p>
        </p:txBody>
      </p:sp>
      <p:sp>
        <p:nvSpPr>
          <p:cNvPr id="9220" name="TextBox 2"/>
          <p:cNvSpPr txBox="1">
            <a:spLocks noChangeArrowheads="1"/>
          </p:cNvSpPr>
          <p:nvPr/>
        </p:nvSpPr>
        <p:spPr bwMode="auto">
          <a:xfrm>
            <a:off x="371475" y="284163"/>
            <a:ext cx="9421813"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a:solidFill>
                  <a:srgbClr val="000000"/>
                </a:solidFill>
              </a:rPr>
              <a:t>Comments on review procedure </a:t>
            </a:r>
          </a:p>
          <a:p>
            <a:pPr lvl="1" eaLnBrk="1">
              <a:buSzPct val="45000"/>
            </a:pPr>
            <a:r>
              <a:rPr lang="en-GB" altLang="en-US" sz="3200" b="1" i="1" dirty="0">
                <a:solidFill>
                  <a:srgbClr val="000000"/>
                </a:solidFill>
              </a:rPr>
              <a:t>		</a:t>
            </a:r>
          </a:p>
          <a:p>
            <a:pPr lvl="1" eaLnBrk="1">
              <a:buSzPct val="45000"/>
            </a:pPr>
            <a:r>
              <a:rPr lang="en-GB" altLang="en-US" sz="2000" dirty="0">
                <a:solidFill>
                  <a:srgbClr val="000000"/>
                </a:solidFill>
              </a:rPr>
              <a:t>The </a:t>
            </a:r>
            <a:r>
              <a:rPr lang="en-GB" altLang="en-US" sz="2000" dirty="0" err="1">
                <a:solidFill>
                  <a:srgbClr val="000000"/>
                </a:solidFill>
              </a:rPr>
              <a:t>catalog</a:t>
            </a:r>
            <a:r>
              <a:rPr lang="en-GB" altLang="en-US" sz="2000" dirty="0">
                <a:solidFill>
                  <a:srgbClr val="000000"/>
                </a:solidFill>
              </a:rPr>
              <a:t>, documents, and </a:t>
            </a:r>
            <a:r>
              <a:rPr lang="en-GB" altLang="en-US" sz="2000" dirty="0" err="1">
                <a:solidFill>
                  <a:srgbClr val="000000"/>
                </a:solidFill>
              </a:rPr>
              <a:t>calib</a:t>
            </a:r>
            <a:r>
              <a:rPr lang="en-GB" altLang="en-US" sz="2000" dirty="0">
                <a:solidFill>
                  <a:srgbClr val="000000"/>
                </a:solidFill>
              </a:rPr>
              <a:t> directories of these volumes are nearly identical, and most of their contents have been previously reviewed many times.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I have taken advantage of this fact to reduce the review effort.</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I used the folder compare option in </a:t>
            </a:r>
            <a:r>
              <a:rPr lang="en-GB" altLang="en-US" sz="2000" dirty="0" err="1">
                <a:solidFill>
                  <a:srgbClr val="000000"/>
                </a:solidFill>
              </a:rPr>
              <a:t>BeyondCompare</a:t>
            </a:r>
            <a:r>
              <a:rPr lang="en-GB" altLang="en-US" sz="2000" dirty="0">
                <a:solidFill>
                  <a:srgbClr val="000000"/>
                </a:solidFill>
              </a:rPr>
              <a:t> 3.3.13 to compare like folders across the four volumes, and then compare files contained in the folders. Most of the time, the only variation in the directory contents or the</a:t>
            </a:r>
          </a:p>
          <a:p>
            <a:pPr lvl="1" eaLnBrk="1">
              <a:buSzPct val="45000"/>
            </a:pPr>
            <a:r>
              <a:rPr lang="en-GB" altLang="en-US" sz="2000" dirty="0">
                <a:solidFill>
                  <a:srgbClr val="000000"/>
                </a:solidFill>
              </a:rPr>
              <a:t>	file therein were the file time stamps and the </a:t>
            </a:r>
            <a:r>
              <a:rPr lang="en-GB" altLang="en-US" sz="2000" dirty="0" err="1">
                <a:solidFill>
                  <a:srgbClr val="000000"/>
                </a:solidFill>
              </a:rPr>
              <a:t>data_set_id’s</a:t>
            </a:r>
            <a:r>
              <a:rPr lang="en-GB" altLang="en-US" sz="2000" dirty="0">
                <a:solidFill>
                  <a:srgbClr val="000000"/>
                </a:solidFill>
              </a:rPr>
              <a:t> in the label files.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Once this information was available to me, I only reviewed unique files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Lastly, I looked at issues raised in the Oct 2022 review to make sure that they had been addressed in this release.</a:t>
            </a:r>
          </a:p>
          <a:p>
            <a:pPr lvl="1" eaLnBrk="1">
              <a:buSzPct val="45000"/>
            </a:pPr>
            <a:endParaRPr lang="en-GB" altLang="en-US" sz="2000" b="1" i="1" dirty="0">
              <a:solidFill>
                <a:srgbClr val="000000"/>
              </a:solidFill>
            </a:endParaRPr>
          </a:p>
          <a:p>
            <a:pPr lvl="1" eaLnBrk="1">
              <a:buSzPct val="45000"/>
            </a:pPr>
            <a:endParaRPr lang="en-GB" altLang="en-US" sz="2000" b="1" i="1" dirty="0">
              <a:solidFill>
                <a:srgbClr val="000000"/>
              </a:solidFill>
            </a:endParaRPr>
          </a:p>
        </p:txBody>
      </p:sp>
    </p:spTree>
    <p:extLst>
      <p:ext uri="{BB962C8B-B14F-4D97-AF65-F5344CB8AC3E}">
        <p14:creationId xmlns:p14="http://schemas.microsoft.com/office/powerpoint/2010/main" val="19924804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925763" y="2940050"/>
            <a:ext cx="4452937"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7200"/>
              <a:t>Documentation</a:t>
            </a:r>
          </a:p>
          <a:p>
            <a:pPr algn="ctr" eaLnBrk="1">
              <a:spcAft>
                <a:spcPct val="0"/>
              </a:spcAft>
              <a:buClrTx/>
              <a:buFontTx/>
              <a:buNone/>
            </a:pPr>
            <a:r>
              <a:rPr lang="en-US" altLang="en-US" sz="7200"/>
              <a:t>Evaluation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3948113" y="85725"/>
            <a:ext cx="2189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Root level files</a:t>
            </a:r>
          </a:p>
        </p:txBody>
      </p:sp>
      <p:sp>
        <p:nvSpPr>
          <p:cNvPr id="11267"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1268" name="TextBox 1"/>
          <p:cNvSpPr txBox="1">
            <a:spLocks noChangeArrowheads="1"/>
          </p:cNvSpPr>
          <p:nvPr/>
        </p:nvSpPr>
        <p:spPr bwMode="auto">
          <a:xfrm>
            <a:off x="719138" y="1044575"/>
            <a:ext cx="691727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tx1"/>
                </a:solidFill>
              </a:rPr>
              <a:t>AAREADME</a:t>
            </a:r>
            <a:br>
              <a:rPr lang="en-US" altLang="en-US" dirty="0">
                <a:solidFill>
                  <a:schemeClr val="tx1"/>
                </a:solidFill>
              </a:rPr>
            </a:br>
            <a:r>
              <a:rPr lang="en-US" altLang="en-US" i="1" dirty="0">
                <a:solidFill>
                  <a:schemeClr val="tx1"/>
                </a:solidFill>
              </a:rPr>
              <a:t>No issues found:  -2- and -3- files essentially identical and are ok. </a:t>
            </a:r>
            <a:br>
              <a:rPr lang="en-US" altLang="en-US" i="1" dirty="0">
                <a:solidFill>
                  <a:schemeClr val="tx1"/>
                </a:solidFill>
              </a:rPr>
            </a:br>
            <a:br>
              <a:rPr lang="en-US" altLang="en-US" i="1" dirty="0">
                <a:solidFill>
                  <a:schemeClr val="tx1"/>
                </a:solidFill>
              </a:rPr>
            </a:br>
            <a:br>
              <a:rPr lang="en-US" altLang="en-US" i="1" dirty="0">
                <a:solidFill>
                  <a:schemeClr val="tx1"/>
                </a:solidFill>
              </a:rPr>
            </a:br>
            <a:r>
              <a:rPr lang="en-US" altLang="en-US" b="1" dirty="0">
                <a:solidFill>
                  <a:schemeClr val="tx1"/>
                </a:solidFill>
              </a:rPr>
              <a:t>VOLDESC</a:t>
            </a:r>
            <a:br>
              <a:rPr lang="en-US" altLang="en-US" i="1" dirty="0">
                <a:solidFill>
                  <a:schemeClr val="tx1"/>
                </a:solidFill>
              </a:rPr>
            </a:br>
            <a:r>
              <a:rPr lang="en-US" altLang="en-US" i="1" dirty="0">
                <a:solidFill>
                  <a:schemeClr val="tx1"/>
                </a:solidFill>
              </a:rPr>
              <a:t>No issues found – -2- and -3- files essentially identical and are ok.</a:t>
            </a:r>
            <a:br>
              <a:rPr lang="en-US" altLang="en-US" i="1" dirty="0">
                <a:solidFill>
                  <a:schemeClr val="tx1"/>
                </a:solidFill>
              </a:rPr>
            </a:br>
            <a:endParaRPr lang="en-US" altLang="en-US" i="1" dirty="0">
              <a:solidFill>
                <a:schemeClr val="tx1"/>
              </a:solidFill>
            </a:endParaRPr>
          </a:p>
          <a:p>
            <a:br>
              <a:rPr lang="en-US" altLang="en-US" i="1" dirty="0">
                <a:solidFill>
                  <a:schemeClr val="tx1"/>
                </a:solidFill>
              </a:rPr>
            </a:br>
            <a:endParaRPr lang="en-US" altLang="en-US" i="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4102100" y="85725"/>
            <a:ext cx="1881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Catalog files</a:t>
            </a:r>
          </a:p>
        </p:txBody>
      </p:sp>
      <p:sp>
        <p:nvSpPr>
          <p:cNvPr id="12291"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2292" name="TextBox 1"/>
          <p:cNvSpPr txBox="1">
            <a:spLocks noChangeArrowheads="1"/>
          </p:cNvSpPr>
          <p:nvPr/>
        </p:nvSpPr>
        <p:spPr bwMode="auto">
          <a:xfrm>
            <a:off x="380814" y="670670"/>
            <a:ext cx="949997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dirty="0">
                <a:solidFill>
                  <a:schemeClr val="tx1"/>
                </a:solidFill>
              </a:rPr>
              <a:t>catinfo.txt </a:t>
            </a:r>
            <a:r>
              <a:rPr lang="en-US" altLang="en-US" i="1" dirty="0">
                <a:solidFill>
                  <a:schemeClr val="tx1"/>
                </a:solidFill>
              </a:rPr>
              <a:t>– </a:t>
            </a:r>
            <a:r>
              <a:rPr lang="en-US" altLang="en-US" dirty="0">
                <a:solidFill>
                  <a:schemeClr val="tx1"/>
                </a:solidFill>
              </a:rPr>
              <a:t>ok</a:t>
            </a:r>
            <a:r>
              <a:rPr lang="en-US" altLang="en-US" i="1" dirty="0">
                <a:solidFill>
                  <a:schemeClr val="tx1"/>
                </a:solidFill>
              </a:rPr>
              <a:t>, </a:t>
            </a:r>
            <a:r>
              <a:rPr lang="en-US" altLang="en-US" dirty="0">
                <a:solidFill>
                  <a:schemeClr val="tx1"/>
                </a:solidFill>
              </a:rPr>
              <a:t>no </a:t>
            </a:r>
            <a:r>
              <a:rPr lang="en-US" altLang="en-US" dirty="0" err="1">
                <a:solidFill>
                  <a:schemeClr val="tx1"/>
                </a:solidFill>
              </a:rPr>
              <a:t>ch</a:t>
            </a:r>
            <a:endParaRPr lang="en-US" altLang="en-US" dirty="0">
              <a:solidFill>
                <a:schemeClr val="tx1"/>
              </a:solidFill>
            </a:endParaRPr>
          </a:p>
          <a:p>
            <a:r>
              <a:rPr lang="en-US" altLang="en-US" dirty="0">
                <a:solidFill>
                  <a:schemeClr val="tx1"/>
                </a:solidFill>
              </a:rPr>
              <a:t>nh_kem.cat – ok, both versions identical</a:t>
            </a:r>
          </a:p>
          <a:p>
            <a:r>
              <a:rPr lang="en-US" altLang="en-US" dirty="0">
                <a:solidFill>
                  <a:schemeClr val="tx1"/>
                </a:solidFill>
              </a:rPr>
              <a:t>nh_kem2.cat – ok, both versions identical</a:t>
            </a:r>
            <a:br>
              <a:rPr lang="en-US" altLang="en-US" dirty="0">
                <a:solidFill>
                  <a:schemeClr val="tx1"/>
                </a:solidFill>
              </a:rPr>
            </a:br>
            <a:r>
              <a:rPr lang="en-US" altLang="en-US" dirty="0">
                <a:solidFill>
                  <a:schemeClr val="tx1"/>
                </a:solidFill>
              </a:rPr>
              <a:t>nhsc.cat – ok, both versions identical </a:t>
            </a:r>
            <a:br>
              <a:rPr lang="en-US" altLang="en-US" dirty="0">
                <a:solidFill>
                  <a:schemeClr val="tx1"/>
                </a:solidFill>
              </a:rPr>
            </a:br>
            <a:r>
              <a:rPr lang="en-US" altLang="en-US" dirty="0">
                <a:solidFill>
                  <a:schemeClr val="tx1"/>
                </a:solidFill>
              </a:rPr>
              <a:t>pepssi.cat – ok, both versions identical </a:t>
            </a:r>
          </a:p>
          <a:p>
            <a:r>
              <a:rPr lang="en-US" altLang="en-US" dirty="0">
                <a:solidFill>
                  <a:schemeClr val="tx1"/>
                </a:solidFill>
              </a:rPr>
              <a:t>ref.cat – ok, both versions identical </a:t>
            </a:r>
            <a:br>
              <a:rPr lang="en-US" altLang="en-US" dirty="0">
                <a:solidFill>
                  <a:schemeClr val="tx1"/>
                </a:solidFill>
              </a:rPr>
            </a:br>
            <a:r>
              <a:rPr lang="en-US" altLang="en-US" dirty="0">
                <a:solidFill>
                  <a:schemeClr val="tx1"/>
                </a:solidFill>
              </a:rPr>
              <a:t>dataset.cat (nh-x-pepssi-2-kem2-v1.0 and nh-x-pepssi-3-kem2-v1.0) – both ok</a:t>
            </a:r>
            <a:br>
              <a:rPr lang="en-US" altLang="en-US" dirty="0">
                <a:solidFill>
                  <a:schemeClr val="tx1"/>
                </a:solidFill>
              </a:rPr>
            </a:br>
            <a:endParaRPr lang="en-US" altLang="en-US" dirty="0">
              <a:solidFill>
                <a:schemeClr val="tx1"/>
              </a:solidFill>
            </a:endParaRPr>
          </a:p>
          <a:p>
            <a:endParaRPr lang="en-US" altLang="en-US" b="1" dirty="0">
              <a:solidFill>
                <a:schemeClr val="tx1"/>
              </a:solidFill>
            </a:endParaRPr>
          </a:p>
          <a:p>
            <a:endParaRPr lang="en-US" altLang="en-US" b="1" dirty="0">
              <a:solidFill>
                <a:schemeClr val="tx1"/>
              </a:solidFill>
            </a:endParaRPr>
          </a:p>
          <a:p>
            <a:br>
              <a:rPr lang="en-US" altLang="en-US" b="1" i="1" dirty="0">
                <a:solidFill>
                  <a:schemeClr val="tx1"/>
                </a:solidFill>
              </a:rPr>
            </a:br>
            <a:br>
              <a:rPr lang="en-US" altLang="en-US" b="1" dirty="0">
                <a:solidFill>
                  <a:schemeClr val="tx1"/>
                </a:solidFill>
              </a:rPr>
            </a:br>
            <a:endParaRPr lang="en-US" altLang="en-US"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4281908" y="85725"/>
            <a:ext cx="15215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dirty="0" err="1">
                <a:solidFill>
                  <a:schemeClr val="tx1"/>
                </a:solidFill>
              </a:rPr>
              <a:t>Calib</a:t>
            </a:r>
            <a:r>
              <a:rPr lang="en-US" altLang="en-US" sz="2400" dirty="0">
                <a:solidFill>
                  <a:schemeClr val="tx1"/>
                </a:solidFill>
              </a:rPr>
              <a:t> files</a:t>
            </a:r>
          </a:p>
        </p:txBody>
      </p:sp>
      <p:sp>
        <p:nvSpPr>
          <p:cNvPr id="12291"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2292" name="TextBox 1"/>
          <p:cNvSpPr txBox="1">
            <a:spLocks noChangeArrowheads="1"/>
          </p:cNvSpPr>
          <p:nvPr/>
        </p:nvSpPr>
        <p:spPr bwMode="auto">
          <a:xfrm>
            <a:off x="719138" y="835025"/>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a:solidFill>
                  <a:schemeClr val="tx1"/>
                </a:solidFill>
              </a:rPr>
              <a:t>calinfo.txt</a:t>
            </a:r>
            <a:r>
              <a:rPr lang="en-US" altLang="en-US" i="1" dirty="0">
                <a:solidFill>
                  <a:schemeClr val="tx1"/>
                </a:solidFill>
              </a:rPr>
              <a:t> – good </a:t>
            </a:r>
          </a:p>
          <a:p>
            <a:endParaRPr lang="en-US" altLang="en-US" i="1" dirty="0">
              <a:solidFill>
                <a:schemeClr val="tx1"/>
              </a:solidFill>
            </a:endParaRPr>
          </a:p>
          <a:p>
            <a:r>
              <a:rPr lang="en-US" altLang="en-US" i="1" dirty="0">
                <a:solidFill>
                  <a:schemeClr val="tx1"/>
                </a:solidFill>
              </a:rPr>
              <a:t>Files</a:t>
            </a:r>
            <a:br>
              <a:rPr lang="en-US" altLang="en-US" i="1" dirty="0">
                <a:solidFill>
                  <a:schemeClr val="tx1"/>
                </a:solidFill>
              </a:rPr>
            </a:br>
            <a:endParaRPr lang="en-US" altLang="en-US" i="1" dirty="0">
              <a:solidFill>
                <a:schemeClr val="tx1"/>
              </a:solidFill>
            </a:endParaRPr>
          </a:p>
          <a:p>
            <a:r>
              <a:rPr lang="en-US" altLang="en-US" i="1" dirty="0">
                <a:solidFill>
                  <a:schemeClr val="tx1"/>
                </a:solidFill>
              </a:rPr>
              <a:t>hk_stat_input_20041016.tab (</a:t>
            </a:r>
            <a:r>
              <a:rPr lang="en-US" altLang="en-US" i="1" dirty="0" err="1">
                <a:solidFill>
                  <a:schemeClr val="tx1"/>
                </a:solidFill>
              </a:rPr>
              <a:t>lbl</a:t>
            </a:r>
            <a:r>
              <a:rPr lang="en-US" altLang="en-US" i="1" dirty="0">
                <a:solidFill>
                  <a:schemeClr val="tx1"/>
                </a:solidFill>
              </a:rPr>
              <a:t>) – good, both versions identical</a:t>
            </a:r>
          </a:p>
          <a:p>
            <a:r>
              <a:rPr lang="en-US" altLang="en-US" i="1" dirty="0">
                <a:solidFill>
                  <a:schemeClr val="tx1"/>
                </a:solidFill>
              </a:rPr>
              <a:t>hk_n1_input_20050228.tab (</a:t>
            </a:r>
            <a:r>
              <a:rPr lang="en-US" altLang="en-US" i="1" dirty="0" err="1">
                <a:solidFill>
                  <a:schemeClr val="tx1"/>
                </a:solidFill>
              </a:rPr>
              <a:t>lbl</a:t>
            </a:r>
            <a:r>
              <a:rPr lang="en-US" altLang="en-US" i="1" dirty="0">
                <a:solidFill>
                  <a:schemeClr val="tx1"/>
                </a:solidFill>
              </a:rPr>
              <a:t>) – good, both versions identical</a:t>
            </a:r>
          </a:p>
          <a:p>
            <a:r>
              <a:rPr lang="en-US" altLang="en-US" i="1" dirty="0" err="1">
                <a:solidFill>
                  <a:schemeClr val="tx1"/>
                </a:solidFill>
              </a:rPr>
              <a:t>rateboxdefinitionplanes.fit</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good, both versions identical</a:t>
            </a:r>
            <a:br>
              <a:rPr lang="en-US" altLang="en-US" i="1" dirty="0">
                <a:solidFill>
                  <a:schemeClr val="tx1"/>
                </a:solidFill>
              </a:rPr>
            </a:br>
            <a:endParaRPr lang="en-US" altLang="en-US" i="1" dirty="0">
              <a:solidFill>
                <a:schemeClr val="tx1"/>
              </a:solidFill>
            </a:endParaRPr>
          </a:p>
          <a:p>
            <a:r>
              <a:rPr lang="en-US" altLang="en-US" i="1" dirty="0" err="1">
                <a:solidFill>
                  <a:schemeClr val="tx1"/>
                </a:solidFill>
              </a:rPr>
              <a:t>calpars</a:t>
            </a:r>
            <a:r>
              <a:rPr lang="en-US" altLang="en-US" i="1" dirty="0">
                <a:solidFill>
                  <a:schemeClr val="tx1"/>
                </a:solidFill>
              </a:rPr>
              <a:t> folder on -3- volumes only (as expected)</a:t>
            </a:r>
          </a:p>
          <a:p>
            <a:endParaRPr lang="en-US" altLang="en-US" i="1" dirty="0">
              <a:solidFill>
                <a:schemeClr val="tx1"/>
              </a:solidFill>
            </a:endParaRPr>
          </a:p>
          <a:p>
            <a:r>
              <a:rPr lang="en-US" altLang="en-US" i="1" dirty="0">
                <a:solidFill>
                  <a:schemeClr val="tx1"/>
                </a:solidFill>
              </a:rPr>
              <a:t>calpinfo.txt – good</a:t>
            </a:r>
          </a:p>
          <a:p>
            <a:r>
              <a:rPr lang="en-US" altLang="en-US" i="1" dirty="0" err="1">
                <a:solidFill>
                  <a:schemeClr val="tx1"/>
                </a:solidFill>
              </a:rPr>
              <a:t>calpar_columns.fmt</a:t>
            </a:r>
            <a:r>
              <a:rPr lang="en-US" altLang="en-US" i="1" dirty="0">
                <a:solidFill>
                  <a:schemeClr val="tx1"/>
                </a:solidFill>
              </a:rPr>
              <a:t> – good</a:t>
            </a:r>
          </a:p>
          <a:p>
            <a:r>
              <a:rPr lang="en-US" altLang="en-US" i="1" dirty="0">
                <a:solidFill>
                  <a:schemeClr val="tx1"/>
                </a:solidFill>
              </a:rPr>
              <a:t>pep_*_0x691_calpar.tab – ok, contents clear and self-explanatory. No </a:t>
            </a:r>
            <a:br>
              <a:rPr lang="en-US" altLang="en-US" i="1" dirty="0">
                <a:solidFill>
                  <a:schemeClr val="tx1"/>
                </a:solidFill>
              </a:rPr>
            </a:br>
            <a:r>
              <a:rPr lang="en-US" altLang="en-US" i="1" dirty="0">
                <a:solidFill>
                  <a:schemeClr val="tx1"/>
                </a:solidFill>
              </a:rPr>
              <a:t>   corresponding .</a:t>
            </a:r>
            <a:r>
              <a:rPr lang="en-US" altLang="en-US" i="1" dirty="0" err="1">
                <a:solidFill>
                  <a:schemeClr val="tx1"/>
                </a:solidFill>
              </a:rPr>
              <a:t>lbl</a:t>
            </a:r>
            <a:r>
              <a:rPr lang="en-US" altLang="en-US" i="1" dirty="0">
                <a:solidFill>
                  <a:schemeClr val="tx1"/>
                </a:solidFill>
              </a:rPr>
              <a:t> file but that has been the case throughout the mission and</a:t>
            </a:r>
            <a:br>
              <a:rPr lang="en-US" altLang="en-US" i="1" dirty="0">
                <a:solidFill>
                  <a:schemeClr val="tx1"/>
                </a:solidFill>
              </a:rPr>
            </a:br>
            <a:r>
              <a:rPr lang="en-US" altLang="en-US" i="1" dirty="0">
                <a:solidFill>
                  <a:schemeClr val="tx1"/>
                </a:solidFill>
              </a:rPr>
              <a:t>   has been previously accepted.</a:t>
            </a:r>
          </a:p>
          <a:p>
            <a:endParaRPr lang="en-US" altLang="en-US" b="1" i="1" dirty="0">
              <a:solidFill>
                <a:schemeClr val="tx1"/>
              </a:solidFill>
            </a:endParaRPr>
          </a:p>
          <a:p>
            <a:endParaRPr lang="en-US" altLang="en-US" b="1" i="1" dirty="0">
              <a:solidFill>
                <a:schemeClr val="tx1"/>
              </a:solidFill>
            </a:endParaRPr>
          </a:p>
          <a:p>
            <a:br>
              <a:rPr lang="en-US" altLang="en-US" b="1" i="1" dirty="0">
                <a:solidFill>
                  <a:schemeClr val="tx1"/>
                </a:solidFill>
              </a:rPr>
            </a:br>
            <a:br>
              <a:rPr lang="en-US" altLang="en-US" b="1" dirty="0">
                <a:solidFill>
                  <a:schemeClr val="tx1"/>
                </a:solidFill>
              </a:rPr>
            </a:br>
            <a:endParaRPr lang="en-US" altLang="en-US" b="1" dirty="0">
              <a:solidFill>
                <a:schemeClr val="tx1"/>
              </a:solidFill>
            </a:endParaRPr>
          </a:p>
        </p:txBody>
      </p:sp>
    </p:spTree>
    <p:extLst>
      <p:ext uri="{BB962C8B-B14F-4D97-AF65-F5344CB8AC3E}">
        <p14:creationId xmlns:p14="http://schemas.microsoft.com/office/powerpoint/2010/main" val="229871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3932238" y="85725"/>
            <a:ext cx="2220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Document files</a:t>
            </a:r>
          </a:p>
        </p:txBody>
      </p:sp>
      <p:sp>
        <p:nvSpPr>
          <p:cNvPr id="14339"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4340" name="TextBox 1"/>
          <p:cNvSpPr txBox="1">
            <a:spLocks noChangeArrowheads="1"/>
          </p:cNvSpPr>
          <p:nvPr/>
        </p:nvSpPr>
        <p:spPr bwMode="auto">
          <a:xfrm>
            <a:off x="719138" y="835025"/>
            <a:ext cx="91440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dirty="0">
                <a:solidFill>
                  <a:schemeClr val="tx1"/>
                </a:solidFill>
              </a:rPr>
              <a:t>DOCINFO.TXT</a:t>
            </a:r>
            <a:r>
              <a:rPr lang="en-US" altLang="en-US" b="1" i="1" dirty="0">
                <a:solidFill>
                  <a:schemeClr val="tx1"/>
                </a:solidFill>
              </a:rPr>
              <a:t> – good</a:t>
            </a:r>
          </a:p>
          <a:p>
            <a:endParaRPr lang="en-US" altLang="en-US" b="1" i="1" dirty="0">
              <a:solidFill>
                <a:schemeClr val="tx1"/>
              </a:solidFill>
            </a:endParaRPr>
          </a:p>
          <a:p>
            <a:r>
              <a:rPr lang="en-US" altLang="en-US" i="1" dirty="0">
                <a:solidFill>
                  <a:schemeClr val="tx1"/>
                </a:solidFill>
              </a:rPr>
              <a:t>All PDS documents (</a:t>
            </a:r>
            <a:r>
              <a:rPr lang="en-US" altLang="en-US" i="1" dirty="0" err="1">
                <a:solidFill>
                  <a:schemeClr val="tx1"/>
                </a:solidFill>
              </a:rPr>
              <a:t>codmac_level_definitions</a:t>
            </a:r>
            <a:r>
              <a:rPr lang="en-US" altLang="en-US" i="1" dirty="0">
                <a:solidFill>
                  <a:schemeClr val="tx1"/>
                </a:solidFill>
              </a:rPr>
              <a:t>, lunineetal1995, </a:t>
            </a:r>
            <a:r>
              <a:rPr lang="en-US" altLang="en-US" i="1" dirty="0" err="1">
                <a:solidFill>
                  <a:schemeClr val="tx1"/>
                </a:solidFill>
              </a:rPr>
              <a:t>payload_ssr</a:t>
            </a:r>
            <a:r>
              <a:rPr lang="en-US" altLang="en-US" i="1" dirty="0">
                <a:solidFill>
                  <a:schemeClr val="tx1"/>
                </a:solidFill>
              </a:rPr>
              <a:t>, </a:t>
            </a:r>
            <a:r>
              <a:rPr lang="en-US" altLang="en-US" i="1" dirty="0" err="1">
                <a:solidFill>
                  <a:schemeClr val="tx1"/>
                </a:solidFill>
              </a:rPr>
              <a:t>pepssi_ssr</a:t>
            </a:r>
            <a:r>
              <a:rPr lang="en-US" altLang="en-US" i="1" dirty="0">
                <a:solidFill>
                  <a:schemeClr val="tx1"/>
                </a:solidFill>
              </a:rPr>
              <a:t>, </a:t>
            </a:r>
            <a:r>
              <a:rPr lang="en-US" altLang="en-US" i="1" dirty="0" err="1">
                <a:solidFill>
                  <a:schemeClr val="tx1"/>
                </a:solidFill>
              </a:rPr>
              <a:t>soc_inst_icd</a:t>
            </a:r>
            <a:r>
              <a:rPr lang="en-US" altLang="en-US" i="1" dirty="0">
                <a:solidFill>
                  <a:schemeClr val="tx1"/>
                </a:solidFill>
              </a:rPr>
              <a:t>) appear to be properly formatted as PDF/A  and the document labels appear to be valid. Most of these document files have been reviewed many times and have not changed recently. They appear to be the latest versions of each.</a:t>
            </a:r>
          </a:p>
          <a:p>
            <a:endParaRPr lang="en-US" altLang="en-US" i="1" dirty="0">
              <a:solidFill>
                <a:schemeClr val="tx1"/>
              </a:solidFill>
            </a:endParaRPr>
          </a:p>
          <a:p>
            <a:r>
              <a:rPr lang="en-US" altLang="en-US" b="1" i="1" dirty="0">
                <a:solidFill>
                  <a:schemeClr val="tx1"/>
                </a:solidFill>
              </a:rPr>
              <a:t>soc_icd.pdf </a:t>
            </a:r>
            <a:r>
              <a:rPr lang="en-US" altLang="en-US" i="1" dirty="0">
                <a:solidFill>
                  <a:schemeClr val="tx1"/>
                </a:solidFill>
              </a:rPr>
              <a:t>	July 2023 version</a:t>
            </a:r>
          </a:p>
          <a:p>
            <a:r>
              <a:rPr lang="en-US" altLang="en-US" b="1" i="1" dirty="0">
                <a:solidFill>
                  <a:schemeClr val="tx1"/>
                </a:solidFill>
              </a:rPr>
              <a:t>    </a:t>
            </a:r>
          </a:p>
          <a:p>
            <a:r>
              <a:rPr lang="en-US" altLang="en-US" b="1" i="1" dirty="0">
                <a:solidFill>
                  <a:schemeClr val="tx1"/>
                </a:solidFill>
              </a:rPr>
              <a:t>    The PEPSSI chapter of the </a:t>
            </a:r>
            <a:r>
              <a:rPr lang="en-US" altLang="en-US" b="1" i="1" dirty="0" err="1">
                <a:solidFill>
                  <a:schemeClr val="tx1"/>
                </a:solidFill>
              </a:rPr>
              <a:t>soc_icd</a:t>
            </a:r>
            <a:r>
              <a:rPr lang="en-US" altLang="en-US" b="1" i="1" dirty="0">
                <a:solidFill>
                  <a:schemeClr val="tx1"/>
                </a:solidFill>
              </a:rPr>
              <a:t> should be updated at some point to</a:t>
            </a:r>
            <a:br>
              <a:rPr lang="en-US" altLang="en-US" b="1" i="1" dirty="0">
                <a:solidFill>
                  <a:schemeClr val="tx1"/>
                </a:solidFill>
              </a:rPr>
            </a:br>
            <a:r>
              <a:rPr lang="en-US" altLang="en-US" b="1" i="1" dirty="0">
                <a:solidFill>
                  <a:schemeClr val="tx1"/>
                </a:solidFill>
              </a:rPr>
              <a:t>    more completely describe the operational consequences of the FSW 5 update.</a:t>
            </a:r>
          </a:p>
          <a:p>
            <a:endParaRPr lang="en-US" altLang="en-US" b="1" i="1" dirty="0">
              <a:solidFill>
                <a:schemeClr val="tx1"/>
              </a:solidFill>
            </a:endParaRPr>
          </a:p>
          <a:p>
            <a:r>
              <a:rPr lang="en-US" altLang="en-US" b="1" i="1" dirty="0">
                <a:solidFill>
                  <a:schemeClr val="tx1"/>
                </a:solidFill>
              </a:rPr>
              <a:t>nh_fov.png</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good</a:t>
            </a:r>
            <a:br>
              <a:rPr lang="en-US" altLang="en-US" i="1" dirty="0">
                <a:solidFill>
                  <a:schemeClr val="tx1"/>
                </a:solidFill>
              </a:rPr>
            </a:br>
            <a:r>
              <a:rPr lang="en-US" altLang="en-US" b="1" i="1" dirty="0">
                <a:solidFill>
                  <a:schemeClr val="tx1"/>
                </a:solidFill>
              </a:rPr>
              <a:t>nh_met2utc.tab</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complete (last weekly entry 2025-01-01), good</a:t>
            </a:r>
          </a:p>
          <a:p>
            <a:r>
              <a:rPr lang="en-US" altLang="en-US" b="1" i="1" dirty="0" err="1">
                <a:solidFill>
                  <a:schemeClr val="tx1"/>
                </a:solidFill>
              </a:rPr>
              <a:t>nh_mission_trajectory.tab</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complete (last entry 2022-04-30), good</a:t>
            </a:r>
            <a:br>
              <a:rPr lang="en-US" altLang="en-US" i="1" dirty="0">
                <a:solidFill>
                  <a:schemeClr val="tx1"/>
                </a:solidFill>
              </a:rPr>
            </a:br>
            <a:r>
              <a:rPr lang="en-US" altLang="en-US" b="1" i="1" dirty="0">
                <a:solidFill>
                  <a:schemeClr val="tx1"/>
                </a:solidFill>
              </a:rPr>
              <a:t>nh_pepssi_v110_ti.txt</a:t>
            </a:r>
            <a:r>
              <a:rPr lang="en-US" altLang="en-US" i="1" dirty="0">
                <a:solidFill>
                  <a:schemeClr val="tx1"/>
                </a:solidFill>
              </a:rPr>
              <a:t> – good</a:t>
            </a:r>
          </a:p>
          <a:p>
            <a:r>
              <a:rPr lang="en-US" altLang="en-US" b="1" i="1" dirty="0" err="1">
                <a:solidFill>
                  <a:schemeClr val="tx1"/>
                </a:solidFill>
              </a:rPr>
              <a:t>pep_bti.tab</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good, complete (last entry 2022-143)</a:t>
            </a:r>
          </a:p>
          <a:p>
            <a:r>
              <a:rPr lang="en-US" altLang="en-US" b="1" i="1" dirty="0">
                <a:solidFill>
                  <a:schemeClr val="tx1"/>
                </a:solidFill>
              </a:rPr>
              <a:t>quat_axyz_instr_to_j2k.asc</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good</a:t>
            </a:r>
          </a:p>
          <a:p>
            <a:r>
              <a:rPr lang="en-US" altLang="en-US" b="1" i="1" dirty="0">
                <a:solidFill>
                  <a:schemeClr val="tx1"/>
                </a:solidFill>
              </a:rPr>
              <a:t>seq_pepssi_kem1.tab</a:t>
            </a:r>
            <a:r>
              <a:rPr lang="en-US" altLang="en-US" i="1" dirty="0">
                <a:solidFill>
                  <a:schemeClr val="tx1"/>
                </a:solidFill>
              </a:rPr>
              <a:t> (.</a:t>
            </a:r>
            <a:r>
              <a:rPr lang="en-US" altLang="en-US" i="1" dirty="0" err="1">
                <a:solidFill>
                  <a:schemeClr val="tx1"/>
                </a:solidFill>
              </a:rPr>
              <a:t>lbl</a:t>
            </a:r>
            <a:r>
              <a:rPr lang="en-US" altLang="en-US" i="1" dirty="0">
                <a:solidFill>
                  <a:schemeClr val="tx1"/>
                </a:solidFill>
              </a:rPr>
              <a:t>) – good, complete (last entry 2022-04-30)</a:t>
            </a:r>
          </a:p>
          <a:p>
            <a:endParaRPr lang="en-US" altLang="en-US" i="1" dirty="0">
              <a:solidFill>
                <a:schemeClr val="tx1"/>
              </a:solidFill>
            </a:endParaRPr>
          </a:p>
          <a:p>
            <a:r>
              <a:rPr lang="en-US" altLang="en-US" i="1" dirty="0">
                <a:solidFill>
                  <a:srgbClr val="FF0000"/>
                </a:solidFill>
              </a:rPr>
              <a:t>PEPSSI_BTI_GoodTimeIntervalsBadTimeIntervals_2022_149.txt described on ICD page 96 is missing. This file (and </a:t>
            </a:r>
            <a:r>
              <a:rPr lang="en-US" altLang="en-US" i="1" dirty="0" err="1">
                <a:solidFill>
                  <a:srgbClr val="FF0000"/>
                </a:solidFill>
              </a:rPr>
              <a:t>lbl</a:t>
            </a:r>
            <a:r>
              <a:rPr lang="en-US" altLang="en-US" i="1" dirty="0">
                <a:solidFill>
                  <a:srgbClr val="FF0000"/>
                </a:solidFill>
              </a:rPr>
              <a:t>) should be added to the archive.</a:t>
            </a:r>
          </a:p>
          <a:p>
            <a:endParaRPr lang="en-US" altLang="en-US" i="1"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7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7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txDef>
      <a:spPr>
        <a:noFill/>
      </a:spPr>
      <a:bodyPr wrap="none" rtlCol="0">
        <a:spAutoFit/>
      </a:bodyPr>
      <a:lstStyle>
        <a:defPPr>
          <a:defRPr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58930</TotalTime>
  <Words>1180</Words>
  <Application>Microsoft Office PowerPoint</Application>
  <PresentationFormat>Custom</PresentationFormat>
  <Paragraphs>138</Paragraphs>
  <Slides>16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Times New Roman</vt:lpstr>
      <vt:lpstr>Wingdings</vt:lpstr>
      <vt:lpstr>Office Theme</vt:lpstr>
      <vt:lpstr>PowerPoint Presentation</vt:lpstr>
      <vt:lpstr>New Horizons PEPSSI Data Sets</vt:lpstr>
      <vt:lpstr>New Horizons PEPSSI  Data Set Evaluation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sjoy</dc:creator>
  <cp:lastModifiedBy>Joy, Steven</cp:lastModifiedBy>
  <cp:revision>321</cp:revision>
  <cp:lastPrinted>2020-05-26T19:47:50Z</cp:lastPrinted>
  <dcterms:created xsi:type="dcterms:W3CDTF">1601-01-01T00:00:00Z</dcterms:created>
  <dcterms:modified xsi:type="dcterms:W3CDTF">2024-01-21T23:32:08Z</dcterms:modified>
</cp:coreProperties>
</file>