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
  </p:notesMasterIdLst>
  <p:sldIdLst>
    <p:sldId id="256" r:id="rId2"/>
    <p:sldId id="257" r:id="rId3"/>
    <p:sldId id="259" r:id="rId4"/>
    <p:sldId id="308" r:id="rId5"/>
    <p:sldId id="315" r:id="rId6"/>
    <p:sldId id="314" r:id="rId7"/>
    <p:sldId id="311" r:id="rId8"/>
    <p:sldId id="316" r:id="rId9"/>
    <p:sldId id="320" r:id="rId10"/>
    <p:sldId id="317" r:id="rId11"/>
    <p:sldId id="322" r:id="rId12"/>
    <p:sldId id="302" r:id="rId13"/>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409575" indent="-200025"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625475" indent="-195263"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841375" indent="-2095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1057275" indent="-1968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9651C-52FE-4386-A88A-A79351F0DFDE}" v="33" dt="2024-01-22T15:46:30.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4660"/>
  </p:normalViewPr>
  <p:slideViewPr>
    <p:cSldViewPr snapToGrid="0">
      <p:cViewPr>
        <p:scale>
          <a:sx n="117" d="100"/>
          <a:sy n="117" d="100"/>
        </p:scale>
        <p:origin x="939" y="171"/>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D039651C-52FE-4386-A88A-A79351F0DFDE}"/>
    <pc:docChg chg="undo custSel addSld delSld modSld">
      <pc:chgData name="Joy, Steven" userId="ced2c016-5f25-4b1c-a567-fbfec5e91981" providerId="ADAL" clId="{D039651C-52FE-4386-A88A-A79351F0DFDE}" dt="2024-01-22T15:48:08.328" v="1142" actId="20577"/>
      <pc:docMkLst>
        <pc:docMk/>
      </pc:docMkLst>
      <pc:sldChg chg="modSp mod">
        <pc:chgData name="Joy, Steven" userId="ced2c016-5f25-4b1c-a567-fbfec5e91981" providerId="ADAL" clId="{D039651C-52FE-4386-A88A-A79351F0DFDE}" dt="2024-01-18T20:31:20.266" v="7" actId="20577"/>
        <pc:sldMkLst>
          <pc:docMk/>
          <pc:sldMk cId="0" sldId="259"/>
        </pc:sldMkLst>
        <pc:spChg chg="mod">
          <ac:chgData name="Joy, Steven" userId="ced2c016-5f25-4b1c-a567-fbfec5e91981" providerId="ADAL" clId="{D039651C-52FE-4386-A88A-A79351F0DFDE}" dt="2024-01-18T20:31:20.266" v="7" actId="20577"/>
          <ac:spMkLst>
            <pc:docMk/>
            <pc:sldMk cId="0" sldId="259"/>
            <ac:spMk id="7170" creationId="{879F2044-E9A4-45BF-BC03-EC4AED898BE9}"/>
          </ac:spMkLst>
        </pc:spChg>
      </pc:sldChg>
      <pc:sldChg chg="modSp mod">
        <pc:chgData name="Joy, Steven" userId="ced2c016-5f25-4b1c-a567-fbfec5e91981" providerId="ADAL" clId="{D039651C-52FE-4386-A88A-A79351F0DFDE}" dt="2024-01-22T15:48:08.328" v="1142" actId="20577"/>
        <pc:sldMkLst>
          <pc:docMk/>
          <pc:sldMk cId="0" sldId="302"/>
        </pc:sldMkLst>
        <pc:spChg chg="mod">
          <ac:chgData name="Joy, Steven" userId="ced2c016-5f25-4b1c-a567-fbfec5e91981" providerId="ADAL" clId="{D039651C-52FE-4386-A88A-A79351F0DFDE}" dt="2024-01-22T15:48:08.328" v="1142" actId="20577"/>
          <ac:spMkLst>
            <pc:docMk/>
            <pc:sldMk cId="0" sldId="302"/>
            <ac:spMk id="23557" creationId="{1D32679A-519F-4006-8B5C-6F731F4E6FDC}"/>
          </ac:spMkLst>
        </pc:spChg>
      </pc:sldChg>
      <pc:sldChg chg="modSp mod">
        <pc:chgData name="Joy, Steven" userId="ced2c016-5f25-4b1c-a567-fbfec5e91981" providerId="ADAL" clId="{D039651C-52FE-4386-A88A-A79351F0DFDE}" dt="2024-01-18T20:32:12.577" v="29" actId="20577"/>
        <pc:sldMkLst>
          <pc:docMk/>
          <pc:sldMk cId="0" sldId="308"/>
        </pc:sldMkLst>
        <pc:spChg chg="mod">
          <ac:chgData name="Joy, Steven" userId="ced2c016-5f25-4b1c-a567-fbfec5e91981" providerId="ADAL" clId="{D039651C-52FE-4386-A88A-A79351F0DFDE}" dt="2024-01-18T20:32:12.577" v="29" actId="20577"/>
          <ac:spMkLst>
            <pc:docMk/>
            <pc:sldMk cId="0" sldId="308"/>
            <ac:spMk id="9220" creationId="{0C527585-DF1F-45E6-99FB-5091ACB32446}"/>
          </ac:spMkLst>
        </pc:spChg>
      </pc:sldChg>
      <pc:sldChg chg="modSp mod">
        <pc:chgData name="Joy, Steven" userId="ced2c016-5f25-4b1c-a567-fbfec5e91981" providerId="ADAL" clId="{D039651C-52FE-4386-A88A-A79351F0DFDE}" dt="2024-01-22T15:47:44.123" v="1135" actId="255"/>
        <pc:sldMkLst>
          <pc:docMk/>
          <pc:sldMk cId="0" sldId="311"/>
        </pc:sldMkLst>
        <pc:spChg chg="mod">
          <ac:chgData name="Joy, Steven" userId="ced2c016-5f25-4b1c-a567-fbfec5e91981" providerId="ADAL" clId="{D039651C-52FE-4386-A88A-A79351F0DFDE}" dt="2024-01-22T15:47:44.123" v="1135" actId="255"/>
          <ac:spMkLst>
            <pc:docMk/>
            <pc:sldMk cId="0" sldId="311"/>
            <ac:spMk id="15364" creationId="{3C910607-A5A9-42F3-8F2D-EC7347EAAA80}"/>
          </ac:spMkLst>
        </pc:spChg>
      </pc:sldChg>
      <pc:sldChg chg="del">
        <pc:chgData name="Joy, Steven" userId="ced2c016-5f25-4b1c-a567-fbfec5e91981" providerId="ADAL" clId="{D039651C-52FE-4386-A88A-A79351F0DFDE}" dt="2024-01-18T21:53:37.994" v="784" actId="47"/>
        <pc:sldMkLst>
          <pc:docMk/>
          <pc:sldMk cId="0" sldId="313"/>
        </pc:sldMkLst>
      </pc:sldChg>
      <pc:sldChg chg="modSp mod">
        <pc:chgData name="Joy, Steven" userId="ced2c016-5f25-4b1c-a567-fbfec5e91981" providerId="ADAL" clId="{D039651C-52FE-4386-A88A-A79351F0DFDE}" dt="2024-01-18T20:45:00.420" v="76" actId="20577"/>
        <pc:sldMkLst>
          <pc:docMk/>
          <pc:sldMk cId="0" sldId="315"/>
        </pc:sldMkLst>
        <pc:spChg chg="mod">
          <ac:chgData name="Joy, Steven" userId="ced2c016-5f25-4b1c-a567-fbfec5e91981" providerId="ADAL" clId="{D039651C-52FE-4386-A88A-A79351F0DFDE}" dt="2024-01-18T20:45:00.420" v="76" actId="20577"/>
          <ac:spMkLst>
            <pc:docMk/>
            <pc:sldMk cId="0" sldId="315"/>
            <ac:spMk id="11268" creationId="{995EA83E-5E64-4AC6-ABF3-D91BFC91E46B}"/>
          </ac:spMkLst>
        </pc:spChg>
      </pc:sldChg>
      <pc:sldChg chg="addSp delSp modSp mod">
        <pc:chgData name="Joy, Steven" userId="ced2c016-5f25-4b1c-a567-fbfec5e91981" providerId="ADAL" clId="{D039651C-52FE-4386-A88A-A79351F0DFDE}" dt="2024-01-18T23:08:45.337" v="988" actId="1076"/>
        <pc:sldMkLst>
          <pc:docMk/>
          <pc:sldMk cId="0" sldId="317"/>
        </pc:sldMkLst>
        <pc:spChg chg="del">
          <ac:chgData name="Joy, Steven" userId="ced2c016-5f25-4b1c-a567-fbfec5e91981" providerId="ADAL" clId="{D039651C-52FE-4386-A88A-A79351F0DFDE}" dt="2024-01-18T21:53:31.113" v="783" actId="478"/>
          <ac:spMkLst>
            <pc:docMk/>
            <pc:sldMk cId="0" sldId="317"/>
            <ac:spMk id="4" creationId="{E19F99B4-4D8D-4FF6-8B4D-E6A736556863}"/>
          </ac:spMkLst>
        </pc:spChg>
        <pc:spChg chg="add del mod">
          <ac:chgData name="Joy, Steven" userId="ced2c016-5f25-4b1c-a567-fbfec5e91981" providerId="ADAL" clId="{D039651C-52FE-4386-A88A-A79351F0DFDE}" dt="2024-01-18T22:36:57.393" v="982" actId="478"/>
          <ac:spMkLst>
            <pc:docMk/>
            <pc:sldMk cId="0" sldId="317"/>
            <ac:spMk id="8" creationId="{48AD2F41-F0FC-D2F5-9B8B-20478E626A83}"/>
          </ac:spMkLst>
        </pc:spChg>
        <pc:spChg chg="add mod">
          <ac:chgData name="Joy, Steven" userId="ced2c016-5f25-4b1c-a567-fbfec5e91981" providerId="ADAL" clId="{D039651C-52FE-4386-A88A-A79351F0DFDE}" dt="2024-01-18T22:36:49.867" v="980" actId="20577"/>
          <ac:spMkLst>
            <pc:docMk/>
            <pc:sldMk cId="0" sldId="317"/>
            <ac:spMk id="9" creationId="{C7BD8B14-B57B-7B7E-6104-AD0D30C935A9}"/>
          </ac:spMkLst>
        </pc:spChg>
        <pc:spChg chg="add mod">
          <ac:chgData name="Joy, Steven" userId="ced2c016-5f25-4b1c-a567-fbfec5e91981" providerId="ADAL" clId="{D039651C-52FE-4386-A88A-A79351F0DFDE}" dt="2024-01-18T22:35:46.571" v="975" actId="1076"/>
          <ac:spMkLst>
            <pc:docMk/>
            <pc:sldMk cId="0" sldId="317"/>
            <ac:spMk id="10" creationId="{11CF5E18-16B6-1A02-47DF-D2446AF661A3}"/>
          </ac:spMkLst>
        </pc:spChg>
        <pc:spChg chg="mod">
          <ac:chgData name="Joy, Steven" userId="ced2c016-5f25-4b1c-a567-fbfec5e91981" providerId="ADAL" clId="{D039651C-52FE-4386-A88A-A79351F0DFDE}" dt="2024-01-18T22:37:05.490" v="984" actId="1076"/>
          <ac:spMkLst>
            <pc:docMk/>
            <pc:sldMk cId="0" sldId="317"/>
            <ac:spMk id="25605" creationId="{F1C5182D-19CA-41CD-A844-B4FE433129E9}"/>
          </ac:spMkLst>
        </pc:spChg>
        <pc:picChg chg="del">
          <ac:chgData name="Joy, Steven" userId="ced2c016-5f25-4b1c-a567-fbfec5e91981" providerId="ADAL" clId="{D039651C-52FE-4386-A88A-A79351F0DFDE}" dt="2024-01-18T21:53:22.033" v="782" actId="478"/>
          <ac:picMkLst>
            <pc:docMk/>
            <pc:sldMk cId="0" sldId="317"/>
            <ac:picMk id="3" creationId="{81CB5033-E7FA-1F42-9D28-8508A823015D}"/>
          </ac:picMkLst>
        </pc:picChg>
        <pc:picChg chg="add del mod modCrop">
          <ac:chgData name="Joy, Steven" userId="ced2c016-5f25-4b1c-a567-fbfec5e91981" providerId="ADAL" clId="{D039651C-52FE-4386-A88A-A79351F0DFDE}" dt="2024-01-18T22:37:00.146" v="983" actId="478"/>
          <ac:picMkLst>
            <pc:docMk/>
            <pc:sldMk cId="0" sldId="317"/>
            <ac:picMk id="5" creationId="{5B17490E-C160-6111-C3BC-6B7AED97CCB9}"/>
          </ac:picMkLst>
        </pc:picChg>
        <pc:picChg chg="add del mod">
          <ac:chgData name="Joy, Steven" userId="ced2c016-5f25-4b1c-a567-fbfec5e91981" providerId="ADAL" clId="{D039651C-52FE-4386-A88A-A79351F0DFDE}" dt="2024-01-18T22:36:53.746" v="981" actId="478"/>
          <ac:picMkLst>
            <pc:docMk/>
            <pc:sldMk cId="0" sldId="317"/>
            <ac:picMk id="7" creationId="{FC4B4327-C296-0CA7-07D7-B19E28AE43A1}"/>
          </ac:picMkLst>
        </pc:picChg>
        <pc:picChg chg="add mod modCrop">
          <ac:chgData name="Joy, Steven" userId="ced2c016-5f25-4b1c-a567-fbfec5e91981" providerId="ADAL" clId="{D039651C-52FE-4386-A88A-A79351F0DFDE}" dt="2024-01-18T23:08:45.337" v="988" actId="1076"/>
          <ac:picMkLst>
            <pc:docMk/>
            <pc:sldMk cId="0" sldId="317"/>
            <ac:picMk id="12" creationId="{62A6488D-0C8B-AC75-952F-F77EB1F7F1DF}"/>
          </ac:picMkLst>
        </pc:picChg>
      </pc:sldChg>
      <pc:sldChg chg="modSp mod">
        <pc:chgData name="Joy, Steven" userId="ced2c016-5f25-4b1c-a567-fbfec5e91981" providerId="ADAL" clId="{D039651C-52FE-4386-A88A-A79351F0DFDE}" dt="2024-01-18T21:54:54.352" v="825" actId="20577"/>
        <pc:sldMkLst>
          <pc:docMk/>
          <pc:sldMk cId="0" sldId="320"/>
        </pc:sldMkLst>
        <pc:spChg chg="mod">
          <ac:chgData name="Joy, Steven" userId="ced2c016-5f25-4b1c-a567-fbfec5e91981" providerId="ADAL" clId="{D039651C-52FE-4386-A88A-A79351F0DFDE}" dt="2024-01-18T21:54:54.352" v="825" actId="20577"/>
          <ac:spMkLst>
            <pc:docMk/>
            <pc:sldMk cId="0" sldId="320"/>
            <ac:spMk id="21510" creationId="{BE17C7ED-9550-41D0-BBFB-33DB693BF594}"/>
          </ac:spMkLst>
        </pc:spChg>
      </pc:sldChg>
      <pc:sldChg chg="delSp modSp del mod">
        <pc:chgData name="Joy, Steven" userId="ced2c016-5f25-4b1c-a567-fbfec5e91981" providerId="ADAL" clId="{D039651C-52FE-4386-A88A-A79351F0DFDE}" dt="2024-01-18T22:36:44.698" v="978" actId="47"/>
        <pc:sldMkLst>
          <pc:docMk/>
          <pc:sldMk cId="2533056219" sldId="321"/>
        </pc:sldMkLst>
        <pc:spChg chg="del">
          <ac:chgData name="Joy, Steven" userId="ced2c016-5f25-4b1c-a567-fbfec5e91981" providerId="ADAL" clId="{D039651C-52FE-4386-A88A-A79351F0DFDE}" dt="2024-01-18T22:36:18.339" v="976" actId="478"/>
          <ac:spMkLst>
            <pc:docMk/>
            <pc:sldMk cId="2533056219" sldId="321"/>
            <ac:spMk id="6" creationId="{C585E296-BDAA-EF00-7708-C9779076D29C}"/>
          </ac:spMkLst>
        </pc:spChg>
        <pc:spChg chg="del">
          <ac:chgData name="Joy, Steven" userId="ced2c016-5f25-4b1c-a567-fbfec5e91981" providerId="ADAL" clId="{D039651C-52FE-4386-A88A-A79351F0DFDE}" dt="2024-01-18T21:53:49.576" v="786" actId="478"/>
          <ac:spMkLst>
            <pc:docMk/>
            <pc:sldMk cId="2533056219" sldId="321"/>
            <ac:spMk id="7" creationId="{73D9439B-394A-0668-A042-9CC0A4915D6C}"/>
          </ac:spMkLst>
        </pc:spChg>
        <pc:spChg chg="del">
          <ac:chgData name="Joy, Steven" userId="ced2c016-5f25-4b1c-a567-fbfec5e91981" providerId="ADAL" clId="{D039651C-52FE-4386-A88A-A79351F0DFDE}" dt="2024-01-18T21:53:49.576" v="786" actId="478"/>
          <ac:spMkLst>
            <pc:docMk/>
            <pc:sldMk cId="2533056219" sldId="321"/>
            <ac:spMk id="8" creationId="{CCC31AAD-B2B9-741A-CC5B-78E4C8B41ED3}"/>
          </ac:spMkLst>
        </pc:spChg>
        <pc:picChg chg="del">
          <ac:chgData name="Joy, Steven" userId="ced2c016-5f25-4b1c-a567-fbfec5e91981" providerId="ADAL" clId="{D039651C-52FE-4386-A88A-A79351F0DFDE}" dt="2024-01-18T21:53:43.934" v="785" actId="478"/>
          <ac:picMkLst>
            <pc:docMk/>
            <pc:sldMk cId="2533056219" sldId="321"/>
            <ac:picMk id="5" creationId="{2A95B859-0A8F-2328-1CAF-13F4582B108D}"/>
          </ac:picMkLst>
        </pc:picChg>
        <pc:cxnChg chg="del mod">
          <ac:chgData name="Joy, Steven" userId="ced2c016-5f25-4b1c-a567-fbfec5e91981" providerId="ADAL" clId="{D039651C-52FE-4386-A88A-A79351F0DFDE}" dt="2024-01-18T21:53:52.076" v="787" actId="478"/>
          <ac:cxnSpMkLst>
            <pc:docMk/>
            <pc:sldMk cId="2533056219" sldId="321"/>
            <ac:cxnSpMk id="10" creationId="{8881852F-EC28-ECAC-994D-754BD38DF405}"/>
          </ac:cxnSpMkLst>
        </pc:cxnChg>
      </pc:sldChg>
      <pc:sldChg chg="addSp delSp modSp add mod">
        <pc:chgData name="Joy, Steven" userId="ced2c016-5f25-4b1c-a567-fbfec5e91981" providerId="ADAL" clId="{D039651C-52FE-4386-A88A-A79351F0DFDE}" dt="2024-01-18T23:10:00.122" v="1011" actId="14100"/>
        <pc:sldMkLst>
          <pc:docMk/>
          <pc:sldMk cId="1910850062" sldId="322"/>
        </pc:sldMkLst>
        <pc:spChg chg="add del">
          <ac:chgData name="Joy, Steven" userId="ced2c016-5f25-4b1c-a567-fbfec5e91981" providerId="ADAL" clId="{D039651C-52FE-4386-A88A-A79351F0DFDE}" dt="2024-01-18T23:09:12.855" v="990" actId="478"/>
          <ac:spMkLst>
            <pc:docMk/>
            <pc:sldMk cId="1910850062" sldId="322"/>
            <ac:spMk id="2" creationId="{16243A0F-2C14-045D-D597-0B4ACA40B87A}"/>
          </ac:spMkLst>
        </pc:spChg>
        <pc:cxnChg chg="add mod">
          <ac:chgData name="Joy, Steven" userId="ced2c016-5f25-4b1c-a567-fbfec5e91981" providerId="ADAL" clId="{D039651C-52FE-4386-A88A-A79351F0DFDE}" dt="2024-01-18T23:10:00.122" v="1011" actId="14100"/>
          <ac:cxnSpMkLst>
            <pc:docMk/>
            <pc:sldMk cId="1910850062" sldId="322"/>
            <ac:cxnSpMk id="4" creationId="{13E3AB44-4318-B581-469B-1CD2FBE6F0B9}"/>
          </ac:cxnSpMkLst>
        </pc:cxnChg>
      </pc:sldChg>
    </pc:docChg>
  </pc:docChgLst>
  <pc:docChgLst>
    <pc:chgData name="Joy, Steven" userId="ced2c016-5f25-4b1c-a567-fbfec5e91981" providerId="ADAL" clId="{02E978AF-576F-4CD6-889E-36B02860A44F}"/>
    <pc:docChg chg="undo custSel addSld delSld modSld">
      <pc:chgData name="Joy, Steven" userId="ced2c016-5f25-4b1c-a567-fbfec5e91981" providerId="ADAL" clId="{02E978AF-576F-4CD6-889E-36B02860A44F}" dt="2022-10-17T21:24:03.511" v="2257" actId="14100"/>
      <pc:docMkLst>
        <pc:docMk/>
      </pc:docMkLst>
      <pc:sldChg chg="modSp mod">
        <pc:chgData name="Joy, Steven" userId="ced2c016-5f25-4b1c-a567-fbfec5e91981" providerId="ADAL" clId="{02E978AF-576F-4CD6-889E-36B02860A44F}" dt="2022-10-14T18:38:46.509" v="1" actId="20577"/>
        <pc:sldMkLst>
          <pc:docMk/>
          <pc:sldMk cId="0" sldId="257"/>
        </pc:sldMkLst>
        <pc:spChg chg="mod">
          <ac:chgData name="Joy, Steven" userId="ced2c016-5f25-4b1c-a567-fbfec5e91981" providerId="ADAL" clId="{02E978AF-576F-4CD6-889E-36B02860A44F}" dt="2022-10-14T18:38:46.509" v="1" actId="20577"/>
          <ac:spMkLst>
            <pc:docMk/>
            <pc:sldMk cId="0" sldId="257"/>
            <ac:spMk id="5123" creationId="{F5993E44-FECB-4318-82A6-660AC8F17BB8}"/>
          </ac:spMkLst>
        </pc:spChg>
      </pc:sldChg>
      <pc:sldChg chg="modSp mod">
        <pc:chgData name="Joy, Steven" userId="ced2c016-5f25-4b1c-a567-fbfec5e91981" providerId="ADAL" clId="{02E978AF-576F-4CD6-889E-36B02860A44F}" dt="2022-10-14T18:39:07.423" v="7" actId="6549"/>
        <pc:sldMkLst>
          <pc:docMk/>
          <pc:sldMk cId="0" sldId="259"/>
        </pc:sldMkLst>
        <pc:spChg chg="mod">
          <ac:chgData name="Joy, Steven" userId="ced2c016-5f25-4b1c-a567-fbfec5e91981" providerId="ADAL" clId="{02E978AF-576F-4CD6-889E-36B02860A44F}" dt="2022-10-14T18:39:07.423" v="7" actId="6549"/>
          <ac:spMkLst>
            <pc:docMk/>
            <pc:sldMk cId="0" sldId="259"/>
            <ac:spMk id="7170" creationId="{879F2044-E9A4-45BF-BC03-EC4AED898BE9}"/>
          </ac:spMkLst>
        </pc:spChg>
      </pc:sldChg>
      <pc:sldChg chg="modSp mod">
        <pc:chgData name="Joy, Steven" userId="ced2c016-5f25-4b1c-a567-fbfec5e91981" providerId="ADAL" clId="{02E978AF-576F-4CD6-889E-36B02860A44F}" dt="2022-10-17T21:24:03.511" v="2257" actId="14100"/>
        <pc:sldMkLst>
          <pc:docMk/>
          <pc:sldMk cId="0" sldId="302"/>
        </pc:sldMkLst>
        <pc:spChg chg="mod">
          <ac:chgData name="Joy, Steven" userId="ced2c016-5f25-4b1c-a567-fbfec5e91981" providerId="ADAL" clId="{02E978AF-576F-4CD6-889E-36B02860A44F}" dt="2022-10-17T21:24:03.511" v="2257" actId="14100"/>
          <ac:spMkLst>
            <pc:docMk/>
            <pc:sldMk cId="0" sldId="302"/>
            <ac:spMk id="23557" creationId="{1D32679A-519F-4006-8B5C-6F731F4E6FDC}"/>
          </ac:spMkLst>
        </pc:spChg>
      </pc:sldChg>
      <pc:sldChg chg="modSp mod">
        <pc:chgData name="Joy, Steven" userId="ced2c016-5f25-4b1c-a567-fbfec5e91981" providerId="ADAL" clId="{02E978AF-576F-4CD6-889E-36B02860A44F}" dt="2022-10-17T15:04:43.318" v="186" actId="1076"/>
        <pc:sldMkLst>
          <pc:docMk/>
          <pc:sldMk cId="0" sldId="308"/>
        </pc:sldMkLst>
        <pc:spChg chg="mod">
          <ac:chgData name="Joy, Steven" userId="ced2c016-5f25-4b1c-a567-fbfec5e91981" providerId="ADAL" clId="{02E978AF-576F-4CD6-889E-36B02860A44F}" dt="2022-10-17T15:04:43.318" v="186" actId="1076"/>
          <ac:spMkLst>
            <pc:docMk/>
            <pc:sldMk cId="0" sldId="308"/>
            <ac:spMk id="9220" creationId="{0C527585-DF1F-45E6-99FB-5091ACB32446}"/>
          </ac:spMkLst>
        </pc:spChg>
      </pc:sldChg>
      <pc:sldChg chg="modSp mod">
        <pc:chgData name="Joy, Steven" userId="ced2c016-5f25-4b1c-a567-fbfec5e91981" providerId="ADAL" clId="{02E978AF-576F-4CD6-889E-36B02860A44F}" dt="2022-10-17T18:17:15.774" v="1134" actId="20577"/>
        <pc:sldMkLst>
          <pc:docMk/>
          <pc:sldMk cId="0" sldId="311"/>
        </pc:sldMkLst>
        <pc:spChg chg="mod">
          <ac:chgData name="Joy, Steven" userId="ced2c016-5f25-4b1c-a567-fbfec5e91981" providerId="ADAL" clId="{02E978AF-576F-4CD6-889E-36B02860A44F}" dt="2022-10-17T18:17:15.774" v="1134" actId="20577"/>
          <ac:spMkLst>
            <pc:docMk/>
            <pc:sldMk cId="0" sldId="311"/>
            <ac:spMk id="15364" creationId="{3C910607-A5A9-42F3-8F2D-EC7347EAAA80}"/>
          </ac:spMkLst>
        </pc:spChg>
      </pc:sldChg>
      <pc:sldChg chg="addSp delSp modSp mod">
        <pc:chgData name="Joy, Steven" userId="ced2c016-5f25-4b1c-a567-fbfec5e91981" providerId="ADAL" clId="{02E978AF-576F-4CD6-889E-36B02860A44F}" dt="2022-10-17T21:15:43.988" v="1902" actId="1038"/>
        <pc:sldMkLst>
          <pc:docMk/>
          <pc:sldMk cId="0" sldId="313"/>
        </pc:sldMkLst>
        <pc:spChg chg="mod">
          <ac:chgData name="Joy, Steven" userId="ced2c016-5f25-4b1c-a567-fbfec5e91981" providerId="ADAL" clId="{02E978AF-576F-4CD6-889E-36B02860A44F}" dt="2022-10-17T17:56:31.800" v="645" actId="20577"/>
          <ac:spMkLst>
            <pc:docMk/>
            <pc:sldMk cId="0" sldId="313"/>
            <ac:spMk id="4" creationId="{7ADA80AC-5531-47B2-8200-7F9BFBE6C43A}"/>
          </ac:spMkLst>
        </pc:spChg>
        <pc:spChg chg="add mod">
          <ac:chgData name="Joy, Steven" userId="ced2c016-5f25-4b1c-a567-fbfec5e91981" providerId="ADAL" clId="{02E978AF-576F-4CD6-889E-36B02860A44F}" dt="2022-10-17T18:08:48.651" v="904" actId="14100"/>
          <ac:spMkLst>
            <pc:docMk/>
            <pc:sldMk cId="0" sldId="313"/>
            <ac:spMk id="9" creationId="{EDF3E9DA-8D2F-3394-417B-597DFC2CA5DF}"/>
          </ac:spMkLst>
        </pc:spChg>
        <pc:spChg chg="add mod">
          <ac:chgData name="Joy, Steven" userId="ced2c016-5f25-4b1c-a567-fbfec5e91981" providerId="ADAL" clId="{02E978AF-576F-4CD6-889E-36B02860A44F}" dt="2022-10-17T21:15:43.988" v="1902" actId="1038"/>
          <ac:spMkLst>
            <pc:docMk/>
            <pc:sldMk cId="0" sldId="313"/>
            <ac:spMk id="10" creationId="{F12412BB-867C-22B0-3201-6888DC02097E}"/>
          </ac:spMkLst>
        </pc:spChg>
        <pc:spChg chg="add mod">
          <ac:chgData name="Joy, Steven" userId="ced2c016-5f25-4b1c-a567-fbfec5e91981" providerId="ADAL" clId="{02E978AF-576F-4CD6-889E-36B02860A44F}" dt="2022-10-17T21:15:11.373" v="1887" actId="1076"/>
          <ac:spMkLst>
            <pc:docMk/>
            <pc:sldMk cId="0" sldId="313"/>
            <ac:spMk id="13" creationId="{7C7A785E-1E0C-E783-AF32-A087FF467FA3}"/>
          </ac:spMkLst>
        </pc:spChg>
        <pc:spChg chg="mod">
          <ac:chgData name="Joy, Steven" userId="ced2c016-5f25-4b1c-a567-fbfec5e91981" providerId="ADAL" clId="{02E978AF-576F-4CD6-889E-36B02860A44F}" dt="2022-10-17T17:56:36.147" v="647" actId="20577"/>
          <ac:spMkLst>
            <pc:docMk/>
            <pc:sldMk cId="0" sldId="313"/>
            <ac:spMk id="19" creationId="{E2169953-2058-45F8-9AD1-89E90952E310}"/>
          </ac:spMkLst>
        </pc:spChg>
        <pc:spChg chg="del">
          <ac:chgData name="Joy, Steven" userId="ced2c016-5f25-4b1c-a567-fbfec5e91981" providerId="ADAL" clId="{02E978AF-576F-4CD6-889E-36B02860A44F}" dt="2022-10-17T17:57:20.113" v="716" actId="478"/>
          <ac:spMkLst>
            <pc:docMk/>
            <pc:sldMk cId="0" sldId="313"/>
            <ac:spMk id="23558" creationId="{4B99C32C-AC98-4892-BF69-CB06065284A1}"/>
          </ac:spMkLst>
        </pc:spChg>
        <pc:spChg chg="mod">
          <ac:chgData name="Joy, Steven" userId="ced2c016-5f25-4b1c-a567-fbfec5e91981" providerId="ADAL" clId="{02E978AF-576F-4CD6-889E-36B02860A44F}" dt="2022-10-17T18:40:11.993" v="1207" actId="20577"/>
          <ac:spMkLst>
            <pc:docMk/>
            <pc:sldMk cId="0" sldId="313"/>
            <ac:spMk id="23559" creationId="{1524CC25-2CD3-4066-A3FA-F34DD5B4719D}"/>
          </ac:spMkLst>
        </pc:spChg>
        <pc:spChg chg="mod">
          <ac:chgData name="Joy, Steven" userId="ced2c016-5f25-4b1c-a567-fbfec5e91981" providerId="ADAL" clId="{02E978AF-576F-4CD6-889E-36B02860A44F}" dt="2022-10-17T18:07:58.968" v="900" actId="166"/>
          <ac:spMkLst>
            <pc:docMk/>
            <pc:sldMk cId="0" sldId="313"/>
            <ac:spMk id="23565" creationId="{0A96B1FF-A44B-4535-BA2D-FAB483AC898D}"/>
          </ac:spMkLst>
        </pc:spChg>
        <pc:picChg chg="del">
          <ac:chgData name="Joy, Steven" userId="ced2c016-5f25-4b1c-a567-fbfec5e91981" providerId="ADAL" clId="{02E978AF-576F-4CD6-889E-36B02860A44F}" dt="2022-10-17T17:57:26.551" v="717" actId="478"/>
          <ac:picMkLst>
            <pc:docMk/>
            <pc:sldMk cId="0" sldId="313"/>
            <ac:picMk id="3" creationId="{9FA60D13-0720-4491-A910-211F389238C4}"/>
          </ac:picMkLst>
        </pc:picChg>
        <pc:picChg chg="add mod modCrop">
          <ac:chgData name="Joy, Steven" userId="ced2c016-5f25-4b1c-a567-fbfec5e91981" providerId="ADAL" clId="{02E978AF-576F-4CD6-889E-36B02860A44F}" dt="2022-10-17T17:58:28.365" v="727" actId="1076"/>
          <ac:picMkLst>
            <pc:docMk/>
            <pc:sldMk cId="0" sldId="313"/>
            <ac:picMk id="5" creationId="{01041D53-DB04-D59D-067E-10034D80ABD6}"/>
          </ac:picMkLst>
        </pc:picChg>
        <pc:picChg chg="del">
          <ac:chgData name="Joy, Steven" userId="ced2c016-5f25-4b1c-a567-fbfec5e91981" providerId="ADAL" clId="{02E978AF-576F-4CD6-889E-36B02860A44F}" dt="2022-10-17T17:57:29.238" v="718" actId="478"/>
          <ac:picMkLst>
            <pc:docMk/>
            <pc:sldMk cId="0" sldId="313"/>
            <ac:picMk id="6" creationId="{D7CBA41D-6553-490C-8D07-E3D8379C9080}"/>
          </ac:picMkLst>
        </pc:picChg>
        <pc:picChg chg="add mod modCrop">
          <ac:chgData name="Joy, Steven" userId="ced2c016-5f25-4b1c-a567-fbfec5e91981" providerId="ADAL" clId="{02E978AF-576F-4CD6-889E-36B02860A44F}" dt="2022-10-17T18:06:37.457" v="789" actId="1076"/>
          <ac:picMkLst>
            <pc:docMk/>
            <pc:sldMk cId="0" sldId="313"/>
            <ac:picMk id="8" creationId="{5CEDC647-1542-5490-1FA2-294E5677BB55}"/>
          </ac:picMkLst>
        </pc:picChg>
        <pc:cxnChg chg="add">
          <ac:chgData name="Joy, Steven" userId="ced2c016-5f25-4b1c-a567-fbfec5e91981" providerId="ADAL" clId="{02E978AF-576F-4CD6-889E-36B02860A44F}" dt="2022-10-17T18:09:19.236" v="924" actId="11529"/>
          <ac:cxnSpMkLst>
            <pc:docMk/>
            <pc:sldMk cId="0" sldId="313"/>
            <ac:cxnSpMk id="12" creationId="{0D5519A0-F31E-8828-61BF-1E156E8FEBBF}"/>
          </ac:cxnSpMkLst>
        </pc:cxnChg>
        <pc:cxnChg chg="add del">
          <ac:chgData name="Joy, Steven" userId="ced2c016-5f25-4b1c-a567-fbfec5e91981" providerId="ADAL" clId="{02E978AF-576F-4CD6-889E-36B02860A44F}" dt="2022-10-17T21:15:23.798" v="1889" actId="478"/>
          <ac:cxnSpMkLst>
            <pc:docMk/>
            <pc:sldMk cId="0" sldId="313"/>
            <ac:cxnSpMk id="15" creationId="{3746A794-EAB8-65D7-95B3-B3DC53EEFF30}"/>
          </ac:cxnSpMkLst>
        </pc:cxnChg>
        <pc:cxnChg chg="add mod">
          <ac:chgData name="Joy, Steven" userId="ced2c016-5f25-4b1c-a567-fbfec5e91981" providerId="ADAL" clId="{02E978AF-576F-4CD6-889E-36B02860A44F}" dt="2022-10-17T21:15:39.026" v="1892" actId="14100"/>
          <ac:cxnSpMkLst>
            <pc:docMk/>
            <pc:sldMk cId="0" sldId="313"/>
            <ac:cxnSpMk id="17" creationId="{AF97A2C6-47AD-5AA0-FEDD-A61FD31D76DD}"/>
          </ac:cxnSpMkLst>
        </pc:cxnChg>
      </pc:sldChg>
      <pc:sldChg chg="modSp mod">
        <pc:chgData name="Joy, Steven" userId="ced2c016-5f25-4b1c-a567-fbfec5e91981" providerId="ADAL" clId="{02E978AF-576F-4CD6-889E-36B02860A44F}" dt="2022-10-17T15:16:35.568" v="202" actId="20577"/>
        <pc:sldMkLst>
          <pc:docMk/>
          <pc:sldMk cId="0" sldId="314"/>
        </pc:sldMkLst>
        <pc:spChg chg="mod">
          <ac:chgData name="Joy, Steven" userId="ced2c016-5f25-4b1c-a567-fbfec5e91981" providerId="ADAL" clId="{02E978AF-576F-4CD6-889E-36B02860A44F}" dt="2022-10-17T15:16:35.568" v="202" actId="20577"/>
          <ac:spMkLst>
            <pc:docMk/>
            <pc:sldMk cId="0" sldId="314"/>
            <ac:spMk id="13316" creationId="{DCBA5764-0305-4DDB-A00F-4E5B50E67C50}"/>
          </ac:spMkLst>
        </pc:spChg>
      </pc:sldChg>
      <pc:sldChg chg="modSp mod">
        <pc:chgData name="Joy, Steven" userId="ced2c016-5f25-4b1c-a567-fbfec5e91981" providerId="ADAL" clId="{02E978AF-576F-4CD6-889E-36B02860A44F}" dt="2022-10-17T15:15:57.437" v="190" actId="20577"/>
        <pc:sldMkLst>
          <pc:docMk/>
          <pc:sldMk cId="0" sldId="315"/>
        </pc:sldMkLst>
        <pc:spChg chg="mod">
          <ac:chgData name="Joy, Steven" userId="ced2c016-5f25-4b1c-a567-fbfec5e91981" providerId="ADAL" clId="{02E978AF-576F-4CD6-889E-36B02860A44F}" dt="2022-10-17T15:15:57.437" v="190" actId="20577"/>
          <ac:spMkLst>
            <pc:docMk/>
            <pc:sldMk cId="0" sldId="315"/>
            <ac:spMk id="11268" creationId="{995EA83E-5E64-4AC6-ABF3-D91BFC91E46B}"/>
          </ac:spMkLst>
        </pc:spChg>
      </pc:sldChg>
      <pc:sldChg chg="addSp delSp modSp mod">
        <pc:chgData name="Joy, Steven" userId="ced2c016-5f25-4b1c-a567-fbfec5e91981" providerId="ADAL" clId="{02E978AF-576F-4CD6-889E-36B02860A44F}" dt="2022-10-17T21:12:01.189" v="1684" actId="1076"/>
        <pc:sldMkLst>
          <pc:docMk/>
          <pc:sldMk cId="0" sldId="317"/>
        </pc:sldMkLst>
        <pc:spChg chg="mod">
          <ac:chgData name="Joy, Steven" userId="ced2c016-5f25-4b1c-a567-fbfec5e91981" providerId="ADAL" clId="{02E978AF-576F-4CD6-889E-36B02860A44F}" dt="2022-10-17T21:11:57.895" v="1683" actId="1076"/>
          <ac:spMkLst>
            <pc:docMk/>
            <pc:sldMk cId="0" sldId="317"/>
            <ac:spMk id="4" creationId="{E19F99B4-4D8D-4FF6-8B4D-E6A736556863}"/>
          </ac:spMkLst>
        </pc:spChg>
        <pc:spChg chg="mod">
          <ac:chgData name="Joy, Steven" userId="ced2c016-5f25-4b1c-a567-fbfec5e91981" providerId="ADAL" clId="{02E978AF-576F-4CD6-889E-36B02860A44F}" dt="2022-10-17T21:12:01.189" v="1684" actId="1076"/>
          <ac:spMkLst>
            <pc:docMk/>
            <pc:sldMk cId="0" sldId="317"/>
            <ac:spMk id="25605" creationId="{F1C5182D-19CA-41CD-A844-B4FE433129E9}"/>
          </ac:spMkLst>
        </pc:spChg>
        <pc:picChg chg="del">
          <ac:chgData name="Joy, Steven" userId="ced2c016-5f25-4b1c-a567-fbfec5e91981" providerId="ADAL" clId="{02E978AF-576F-4CD6-889E-36B02860A44F}" dt="2022-10-14T18:43:49.944" v="174" actId="478"/>
          <ac:picMkLst>
            <pc:docMk/>
            <pc:sldMk cId="0" sldId="317"/>
            <ac:picMk id="3" creationId="{4B8A29CB-60D0-4F18-9AA2-21194BE97612}"/>
          </ac:picMkLst>
        </pc:picChg>
        <pc:picChg chg="add mod ord modCrop">
          <ac:chgData name="Joy, Steven" userId="ced2c016-5f25-4b1c-a567-fbfec5e91981" providerId="ADAL" clId="{02E978AF-576F-4CD6-889E-36B02860A44F}" dt="2022-10-17T21:11:53.259" v="1681" actId="167"/>
          <ac:picMkLst>
            <pc:docMk/>
            <pc:sldMk cId="0" sldId="317"/>
            <ac:picMk id="3" creationId="{81CB5033-E7FA-1F42-9D28-8508A823015D}"/>
          </ac:picMkLst>
        </pc:picChg>
      </pc:sldChg>
      <pc:sldChg chg="del">
        <pc:chgData name="Joy, Steven" userId="ced2c016-5f25-4b1c-a567-fbfec5e91981" providerId="ADAL" clId="{02E978AF-576F-4CD6-889E-36B02860A44F}" dt="2022-10-17T15:28:12.786" v="499" actId="47"/>
        <pc:sldMkLst>
          <pc:docMk/>
          <pc:sldMk cId="0" sldId="319"/>
        </pc:sldMkLst>
      </pc:sldChg>
      <pc:sldChg chg="modSp mod">
        <pc:chgData name="Joy, Steven" userId="ced2c016-5f25-4b1c-a567-fbfec5e91981" providerId="ADAL" clId="{02E978AF-576F-4CD6-889E-36B02860A44F}" dt="2022-10-17T20:04:19.467" v="1568" actId="6549"/>
        <pc:sldMkLst>
          <pc:docMk/>
          <pc:sldMk cId="0" sldId="320"/>
        </pc:sldMkLst>
        <pc:spChg chg="mod">
          <ac:chgData name="Joy, Steven" userId="ced2c016-5f25-4b1c-a567-fbfec5e91981" providerId="ADAL" clId="{02E978AF-576F-4CD6-889E-36B02860A44F}" dt="2022-10-17T20:04:19.467" v="1568" actId="6549"/>
          <ac:spMkLst>
            <pc:docMk/>
            <pc:sldMk cId="0" sldId="320"/>
            <ac:spMk id="21510" creationId="{BE17C7ED-9550-41D0-BBFB-33DB693BF594}"/>
          </ac:spMkLst>
        </pc:spChg>
      </pc:sldChg>
      <pc:sldChg chg="del">
        <pc:chgData name="Joy, Steven" userId="ced2c016-5f25-4b1c-a567-fbfec5e91981" providerId="ADAL" clId="{02E978AF-576F-4CD6-889E-36B02860A44F}" dt="2022-10-14T18:44:03.219" v="175" actId="47"/>
        <pc:sldMkLst>
          <pc:docMk/>
          <pc:sldMk cId="2285208698" sldId="321"/>
        </pc:sldMkLst>
      </pc:sldChg>
      <pc:sldChg chg="addSp modSp new mod">
        <pc:chgData name="Joy, Steven" userId="ced2c016-5f25-4b1c-a567-fbfec5e91981" providerId="ADAL" clId="{02E978AF-576F-4CD6-889E-36B02860A44F}" dt="2022-10-17T21:20:09.569" v="2034" actId="20577"/>
        <pc:sldMkLst>
          <pc:docMk/>
          <pc:sldMk cId="2533056219" sldId="321"/>
        </pc:sldMkLst>
        <pc:spChg chg="add mod">
          <ac:chgData name="Joy, Steven" userId="ced2c016-5f25-4b1c-a567-fbfec5e91981" providerId="ADAL" clId="{02E978AF-576F-4CD6-889E-36B02860A44F}" dt="2022-10-17T21:20:09.569" v="2034" actId="20577"/>
          <ac:spMkLst>
            <pc:docMk/>
            <pc:sldMk cId="2533056219" sldId="321"/>
            <ac:spMk id="6" creationId="{C585E296-BDAA-EF00-7708-C9779076D29C}"/>
          </ac:spMkLst>
        </pc:spChg>
        <pc:spChg chg="add mod">
          <ac:chgData name="Joy, Steven" userId="ced2c016-5f25-4b1c-a567-fbfec5e91981" providerId="ADAL" clId="{02E978AF-576F-4CD6-889E-36B02860A44F}" dt="2022-10-17T21:19:35.739" v="2003" actId="1076"/>
          <ac:spMkLst>
            <pc:docMk/>
            <pc:sldMk cId="2533056219" sldId="321"/>
            <ac:spMk id="7" creationId="{73D9439B-394A-0668-A042-9CC0A4915D6C}"/>
          </ac:spMkLst>
        </pc:spChg>
        <pc:spChg chg="add mod">
          <ac:chgData name="Joy, Steven" userId="ced2c016-5f25-4b1c-a567-fbfec5e91981" providerId="ADAL" clId="{02E978AF-576F-4CD6-889E-36B02860A44F}" dt="2022-10-17T21:19:57.954" v="2032" actId="1076"/>
          <ac:spMkLst>
            <pc:docMk/>
            <pc:sldMk cId="2533056219" sldId="321"/>
            <ac:spMk id="8" creationId="{CCC31AAD-B2B9-741A-CC5B-78E4C8B41ED3}"/>
          </ac:spMkLst>
        </pc:spChg>
        <pc:picChg chg="add mod modCrop">
          <ac:chgData name="Joy, Steven" userId="ced2c016-5f25-4b1c-a567-fbfec5e91981" providerId="ADAL" clId="{02E978AF-576F-4CD6-889E-36B02860A44F}" dt="2022-10-17T21:19:35.739" v="2003" actId="1076"/>
          <ac:picMkLst>
            <pc:docMk/>
            <pc:sldMk cId="2533056219" sldId="321"/>
            <ac:picMk id="5" creationId="{2A95B859-0A8F-2328-1CAF-13F4582B108D}"/>
          </ac:picMkLst>
        </pc:picChg>
        <pc:cxnChg chg="add">
          <ac:chgData name="Joy, Steven" userId="ced2c016-5f25-4b1c-a567-fbfec5e91981" providerId="ADAL" clId="{02E978AF-576F-4CD6-889E-36B02860A44F}" dt="2022-10-17T21:20:04.069" v="2033" actId="11529"/>
          <ac:cxnSpMkLst>
            <pc:docMk/>
            <pc:sldMk cId="2533056219" sldId="321"/>
            <ac:cxnSpMk id="10" creationId="{8881852F-EC28-ECAC-994D-754BD38DF40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B34C6A5C-C1A1-4FC4-815F-326D98DE4187}"/>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1" name="AutoShape 2">
            <a:extLst>
              <a:ext uri="{FF2B5EF4-FFF2-40B4-BE49-F238E27FC236}">
                <a16:creationId xmlns:a16="http://schemas.microsoft.com/office/drawing/2014/main" id="{D22085D0-CE22-479D-9C8C-763DC33CAF0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2" name="AutoShape 3">
            <a:extLst>
              <a:ext uri="{FF2B5EF4-FFF2-40B4-BE49-F238E27FC236}">
                <a16:creationId xmlns:a16="http://schemas.microsoft.com/office/drawing/2014/main" id="{7A2F3E9E-86BC-4669-A9C5-DD5CBE3D160A}"/>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3" name="AutoShape 4">
            <a:extLst>
              <a:ext uri="{FF2B5EF4-FFF2-40B4-BE49-F238E27FC236}">
                <a16:creationId xmlns:a16="http://schemas.microsoft.com/office/drawing/2014/main" id="{8B879E7B-2E8E-4D2B-BF27-E14E9AE905DD}"/>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4" name="AutoShape 5">
            <a:extLst>
              <a:ext uri="{FF2B5EF4-FFF2-40B4-BE49-F238E27FC236}">
                <a16:creationId xmlns:a16="http://schemas.microsoft.com/office/drawing/2014/main" id="{97803DE6-C263-40D0-A64D-D336C7A2C2D5}"/>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5" name="AutoShape 6">
            <a:extLst>
              <a:ext uri="{FF2B5EF4-FFF2-40B4-BE49-F238E27FC236}">
                <a16:creationId xmlns:a16="http://schemas.microsoft.com/office/drawing/2014/main" id="{9ED36D4B-7D4F-4E7D-AB05-EBE48B8565D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6" name="AutoShape 7">
            <a:extLst>
              <a:ext uri="{FF2B5EF4-FFF2-40B4-BE49-F238E27FC236}">
                <a16:creationId xmlns:a16="http://schemas.microsoft.com/office/drawing/2014/main" id="{0133DB2D-78B0-43C7-941C-57813FFB284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7" name="AutoShape 8">
            <a:extLst>
              <a:ext uri="{FF2B5EF4-FFF2-40B4-BE49-F238E27FC236}">
                <a16:creationId xmlns:a16="http://schemas.microsoft.com/office/drawing/2014/main" id="{DF74108E-8A22-4D08-811D-BFFC4825D183}"/>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8" name="AutoShape 9">
            <a:extLst>
              <a:ext uri="{FF2B5EF4-FFF2-40B4-BE49-F238E27FC236}">
                <a16:creationId xmlns:a16="http://schemas.microsoft.com/office/drawing/2014/main" id="{CCEE638A-0EA3-4EAE-B65F-A11C68588ACB}"/>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9" name="AutoShape 10">
            <a:extLst>
              <a:ext uri="{FF2B5EF4-FFF2-40B4-BE49-F238E27FC236}">
                <a16:creationId xmlns:a16="http://schemas.microsoft.com/office/drawing/2014/main" id="{6A383EF9-E997-462E-998F-32A312D38528}"/>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0" name="AutoShape 11">
            <a:extLst>
              <a:ext uri="{FF2B5EF4-FFF2-40B4-BE49-F238E27FC236}">
                <a16:creationId xmlns:a16="http://schemas.microsoft.com/office/drawing/2014/main" id="{C8C6BED2-118E-452E-B7AA-72C25D40367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1" name="AutoShape 12">
            <a:extLst>
              <a:ext uri="{FF2B5EF4-FFF2-40B4-BE49-F238E27FC236}">
                <a16:creationId xmlns:a16="http://schemas.microsoft.com/office/drawing/2014/main" id="{B9774998-935F-41BB-AFA2-4669E5AC5F10}"/>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2" name="AutoShape 13">
            <a:extLst>
              <a:ext uri="{FF2B5EF4-FFF2-40B4-BE49-F238E27FC236}">
                <a16:creationId xmlns:a16="http://schemas.microsoft.com/office/drawing/2014/main" id="{7D9E5417-8CEA-4A9C-8ACF-1DC43FE6050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3" name="AutoShape 14">
            <a:extLst>
              <a:ext uri="{FF2B5EF4-FFF2-40B4-BE49-F238E27FC236}">
                <a16:creationId xmlns:a16="http://schemas.microsoft.com/office/drawing/2014/main" id="{F250FFE1-E044-4CDB-A385-B39A3CB69EDF}"/>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4" name="Rectangle 15">
            <a:extLst>
              <a:ext uri="{FF2B5EF4-FFF2-40B4-BE49-F238E27FC236}">
                <a16:creationId xmlns:a16="http://schemas.microsoft.com/office/drawing/2014/main" id="{8650331D-7999-43A2-A496-6347BEF01743}"/>
              </a:ext>
            </a:extLst>
          </p:cNvPr>
          <p:cNvSpPr>
            <a:spLocks noGrp="1" noRot="1" noChangeAspect="1" noChangeArrowheads="1"/>
          </p:cNvSpPr>
          <p:nvPr>
            <p:ph type="sldImg"/>
          </p:nvPr>
        </p:nvSpPr>
        <p:spPr bwMode="auto">
          <a:xfrm>
            <a:off x="1371600" y="763588"/>
            <a:ext cx="5005388"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6">
            <a:extLst>
              <a:ext uri="{FF2B5EF4-FFF2-40B4-BE49-F238E27FC236}">
                <a16:creationId xmlns:a16="http://schemas.microsoft.com/office/drawing/2014/main" id="{5AD0F4D0-124C-4307-A4AE-BF58950ADC34}"/>
              </a:ext>
            </a:extLst>
          </p:cNvPr>
          <p:cNvSpPr>
            <a:spLocks noGrp="1" noChangeArrowheads="1"/>
          </p:cNvSpPr>
          <p:nvPr>
            <p:ph type="body"/>
          </p:nvPr>
        </p:nvSpPr>
        <p:spPr bwMode="auto">
          <a:xfrm>
            <a:off x="777875" y="4776788"/>
            <a:ext cx="619442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2065" name="Rectangle 17">
            <a:extLst>
              <a:ext uri="{FF2B5EF4-FFF2-40B4-BE49-F238E27FC236}">
                <a16:creationId xmlns:a16="http://schemas.microsoft.com/office/drawing/2014/main" id="{8BC78041-2E9D-4160-9ED6-9CF329BFD35D}"/>
              </a:ext>
            </a:extLst>
          </p:cNvPr>
          <p:cNvSpPr>
            <a:spLocks noGrp="1" noChangeArrowheads="1"/>
          </p:cNvSpPr>
          <p:nvPr>
            <p:ph type="hdr"/>
          </p:nvPr>
        </p:nvSpPr>
        <p:spPr bwMode="auto">
          <a:xfrm>
            <a:off x="0"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6" name="Rectangle 18">
            <a:extLst>
              <a:ext uri="{FF2B5EF4-FFF2-40B4-BE49-F238E27FC236}">
                <a16:creationId xmlns:a16="http://schemas.microsoft.com/office/drawing/2014/main" id="{29D9FAC7-31CE-43B2-BEDD-3F6B7748A482}"/>
              </a:ext>
            </a:extLst>
          </p:cNvPr>
          <p:cNvSpPr>
            <a:spLocks noGrp="1" noChangeArrowheads="1"/>
          </p:cNvSpPr>
          <p:nvPr>
            <p:ph type="dt"/>
          </p:nvPr>
        </p:nvSpPr>
        <p:spPr bwMode="auto">
          <a:xfrm>
            <a:off x="4398963"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7" name="Rectangle 19">
            <a:extLst>
              <a:ext uri="{FF2B5EF4-FFF2-40B4-BE49-F238E27FC236}">
                <a16:creationId xmlns:a16="http://schemas.microsoft.com/office/drawing/2014/main" id="{433A8015-0F92-4049-9910-6BEB14AB8FC8}"/>
              </a:ext>
            </a:extLst>
          </p:cNvPr>
          <p:cNvSpPr>
            <a:spLocks noGrp="1" noChangeArrowheads="1"/>
          </p:cNvSpPr>
          <p:nvPr>
            <p:ph type="ftr"/>
          </p:nvPr>
        </p:nvSpPr>
        <p:spPr bwMode="auto">
          <a:xfrm>
            <a:off x="0"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8" name="Rectangle 20">
            <a:extLst>
              <a:ext uri="{FF2B5EF4-FFF2-40B4-BE49-F238E27FC236}">
                <a16:creationId xmlns:a16="http://schemas.microsoft.com/office/drawing/2014/main" id="{9F82223A-701D-4BF5-A368-362265C58B89}"/>
              </a:ext>
            </a:extLst>
          </p:cNvPr>
          <p:cNvSpPr>
            <a:spLocks noGrp="1" noChangeArrowheads="1"/>
          </p:cNvSpPr>
          <p:nvPr>
            <p:ph type="sldNum"/>
          </p:nvPr>
        </p:nvSpPr>
        <p:spPr bwMode="auto">
          <a:xfrm>
            <a:off x="4398963"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8132D9EF-089E-433C-BAD7-5C607A6239D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0">
            <a:extLst>
              <a:ext uri="{FF2B5EF4-FFF2-40B4-BE49-F238E27FC236}">
                <a16:creationId xmlns:a16="http://schemas.microsoft.com/office/drawing/2014/main" id="{1C98607C-FD27-47B3-9A34-C29FBB0C788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C35DC1D-E793-4EA2-88F7-14B68BF1D556}" type="slidenum">
              <a:rPr lang="en-GB" altLang="en-US" sz="1400"/>
              <a:pPr>
                <a:spcBef>
                  <a:spcPct val="0"/>
                </a:spcBef>
                <a:buSzPct val="45000"/>
                <a:buFont typeface="Wingdings" panose="05000000000000000000" pitchFamily="2" charset="2"/>
                <a:buNone/>
              </a:pPr>
              <a:t>1</a:t>
            </a:fld>
            <a:endParaRPr lang="en-GB" altLang="en-US" sz="1400"/>
          </a:p>
        </p:txBody>
      </p:sp>
      <p:sp>
        <p:nvSpPr>
          <p:cNvPr id="4099" name="Text Box 1">
            <a:extLst>
              <a:ext uri="{FF2B5EF4-FFF2-40B4-BE49-F238E27FC236}">
                <a16:creationId xmlns:a16="http://schemas.microsoft.com/office/drawing/2014/main" id="{2C0DCFB2-4AD6-428A-AFEC-2F88FB3D5751}"/>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4100" name="Rectangle 2">
            <a:extLst>
              <a:ext uri="{FF2B5EF4-FFF2-40B4-BE49-F238E27FC236}">
                <a16:creationId xmlns:a16="http://schemas.microsoft.com/office/drawing/2014/main" id="{49DD00E9-93BA-489B-9C0B-60990A50F3DE}"/>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0">
            <a:extLst>
              <a:ext uri="{FF2B5EF4-FFF2-40B4-BE49-F238E27FC236}">
                <a16:creationId xmlns:a16="http://schemas.microsoft.com/office/drawing/2014/main" id="{CDA0526D-675B-4D52-9723-9B3A6FB436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0D1AE5-F8C3-4F1A-8853-88289777298B}" type="slidenum">
              <a:rPr lang="en-GB" altLang="en-US" sz="1400"/>
              <a:pPr>
                <a:spcBef>
                  <a:spcPct val="0"/>
                </a:spcBef>
                <a:buSzPct val="45000"/>
                <a:buFont typeface="Wingdings" panose="05000000000000000000" pitchFamily="2" charset="2"/>
                <a:buNone/>
              </a:pPr>
              <a:t>10</a:t>
            </a:fld>
            <a:endParaRPr lang="en-GB" altLang="en-US" sz="1400"/>
          </a:p>
        </p:txBody>
      </p:sp>
      <p:sp>
        <p:nvSpPr>
          <p:cNvPr id="26627" name="Text Box 1">
            <a:extLst>
              <a:ext uri="{FF2B5EF4-FFF2-40B4-BE49-F238E27FC236}">
                <a16:creationId xmlns:a16="http://schemas.microsoft.com/office/drawing/2014/main" id="{E2BE6830-D21C-40A8-A01C-7BA1626F4473}"/>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6628" name="Rectangle 2">
            <a:extLst>
              <a:ext uri="{FF2B5EF4-FFF2-40B4-BE49-F238E27FC236}">
                <a16:creationId xmlns:a16="http://schemas.microsoft.com/office/drawing/2014/main" id="{13C1BB09-B4A2-4F65-B75A-E17ACBEAA203}"/>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0">
            <a:extLst>
              <a:ext uri="{FF2B5EF4-FFF2-40B4-BE49-F238E27FC236}">
                <a16:creationId xmlns:a16="http://schemas.microsoft.com/office/drawing/2014/main" id="{CDA0526D-675B-4D52-9723-9B3A6FB436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0D1AE5-F8C3-4F1A-8853-88289777298B}" type="slidenum">
              <a:rPr lang="en-GB" altLang="en-US" sz="1400"/>
              <a:pPr>
                <a:spcBef>
                  <a:spcPct val="0"/>
                </a:spcBef>
                <a:buSzPct val="45000"/>
                <a:buFont typeface="Wingdings" panose="05000000000000000000" pitchFamily="2" charset="2"/>
                <a:buNone/>
              </a:pPr>
              <a:t>11</a:t>
            </a:fld>
            <a:endParaRPr lang="en-GB" altLang="en-US" sz="1400"/>
          </a:p>
        </p:txBody>
      </p:sp>
      <p:sp>
        <p:nvSpPr>
          <p:cNvPr id="26627" name="Text Box 1">
            <a:extLst>
              <a:ext uri="{FF2B5EF4-FFF2-40B4-BE49-F238E27FC236}">
                <a16:creationId xmlns:a16="http://schemas.microsoft.com/office/drawing/2014/main" id="{E2BE6830-D21C-40A8-A01C-7BA1626F4473}"/>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6628" name="Rectangle 2">
            <a:extLst>
              <a:ext uri="{FF2B5EF4-FFF2-40B4-BE49-F238E27FC236}">
                <a16:creationId xmlns:a16="http://schemas.microsoft.com/office/drawing/2014/main" id="{13C1BB09-B4A2-4F65-B75A-E17ACBEAA203}"/>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1525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0">
            <a:extLst>
              <a:ext uri="{FF2B5EF4-FFF2-40B4-BE49-F238E27FC236}">
                <a16:creationId xmlns:a16="http://schemas.microsoft.com/office/drawing/2014/main" id="{836D41E3-F1DA-4649-B4E2-A8D16AF7C63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B0D611-C261-40AF-9EA0-AAC308DE1547}" type="slidenum">
              <a:rPr lang="en-GB" altLang="en-US" sz="1400"/>
              <a:pPr>
                <a:spcBef>
                  <a:spcPct val="0"/>
                </a:spcBef>
                <a:buSzPct val="45000"/>
                <a:buFont typeface="Wingdings" panose="05000000000000000000" pitchFamily="2" charset="2"/>
                <a:buNone/>
              </a:pPr>
              <a:t>2</a:t>
            </a:fld>
            <a:endParaRPr lang="en-GB" altLang="en-US" sz="1400"/>
          </a:p>
        </p:txBody>
      </p:sp>
      <p:sp>
        <p:nvSpPr>
          <p:cNvPr id="6147" name="Text Box 1">
            <a:extLst>
              <a:ext uri="{FF2B5EF4-FFF2-40B4-BE49-F238E27FC236}">
                <a16:creationId xmlns:a16="http://schemas.microsoft.com/office/drawing/2014/main" id="{5AA74E53-9242-4548-B71E-42068EB26706}"/>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6148" name="Rectangle 2">
            <a:extLst>
              <a:ext uri="{FF2B5EF4-FFF2-40B4-BE49-F238E27FC236}">
                <a16:creationId xmlns:a16="http://schemas.microsoft.com/office/drawing/2014/main" id="{F8AB5280-3BFD-414D-B538-53945C188267}"/>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0">
            <a:extLst>
              <a:ext uri="{FF2B5EF4-FFF2-40B4-BE49-F238E27FC236}">
                <a16:creationId xmlns:a16="http://schemas.microsoft.com/office/drawing/2014/main" id="{CC66337D-63BD-4247-A666-40D08ADBE87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365ACAE-33A9-4D81-835E-22BF64B8A6D5}" type="slidenum">
              <a:rPr lang="en-GB" altLang="en-US" sz="1400"/>
              <a:pPr>
                <a:spcBef>
                  <a:spcPct val="0"/>
                </a:spcBef>
                <a:buSzPct val="45000"/>
                <a:buFont typeface="Wingdings" panose="05000000000000000000" pitchFamily="2" charset="2"/>
                <a:buNone/>
              </a:pPr>
              <a:t>3</a:t>
            </a:fld>
            <a:endParaRPr lang="en-GB" altLang="en-US" sz="1400"/>
          </a:p>
        </p:txBody>
      </p:sp>
      <p:sp>
        <p:nvSpPr>
          <p:cNvPr id="8195" name="Text Box 1">
            <a:extLst>
              <a:ext uri="{FF2B5EF4-FFF2-40B4-BE49-F238E27FC236}">
                <a16:creationId xmlns:a16="http://schemas.microsoft.com/office/drawing/2014/main" id="{AD8F8888-6932-4C08-A023-3F8D68AA9C45}"/>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8196" name="Rectangle 2">
            <a:extLst>
              <a:ext uri="{FF2B5EF4-FFF2-40B4-BE49-F238E27FC236}">
                <a16:creationId xmlns:a16="http://schemas.microsoft.com/office/drawing/2014/main" id="{61C95270-9D08-4EBE-A807-8459B327DCF2}"/>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a:extLst>
              <a:ext uri="{FF2B5EF4-FFF2-40B4-BE49-F238E27FC236}">
                <a16:creationId xmlns:a16="http://schemas.microsoft.com/office/drawing/2014/main" id="{1199D79B-C557-4C3C-8604-774A7FF7B64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D688A58-260B-406D-9850-B0C587CA133A}" type="slidenum">
              <a:rPr lang="en-GB" altLang="en-US" sz="1400"/>
              <a:pPr>
                <a:spcBef>
                  <a:spcPct val="0"/>
                </a:spcBef>
                <a:buSzPct val="45000"/>
                <a:buFont typeface="Wingdings" panose="05000000000000000000" pitchFamily="2" charset="2"/>
                <a:buNone/>
              </a:pPr>
              <a:t>4</a:t>
            </a:fld>
            <a:endParaRPr lang="en-GB" altLang="en-US" sz="1400"/>
          </a:p>
        </p:txBody>
      </p:sp>
      <p:sp>
        <p:nvSpPr>
          <p:cNvPr id="10243" name="Text Box 1">
            <a:extLst>
              <a:ext uri="{FF2B5EF4-FFF2-40B4-BE49-F238E27FC236}">
                <a16:creationId xmlns:a16="http://schemas.microsoft.com/office/drawing/2014/main" id="{B6C2DB5F-6A45-4CBA-BC5A-DB207B38797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a:extLst>
              <a:ext uri="{FF2B5EF4-FFF2-40B4-BE49-F238E27FC236}">
                <a16:creationId xmlns:a16="http://schemas.microsoft.com/office/drawing/2014/main" id="{E89E33E6-5698-43EB-9AB6-9502A086D67A}"/>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0">
            <a:extLst>
              <a:ext uri="{FF2B5EF4-FFF2-40B4-BE49-F238E27FC236}">
                <a16:creationId xmlns:a16="http://schemas.microsoft.com/office/drawing/2014/main" id="{4D8E3E0E-FE28-48BD-904C-848432D4B40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235C71E-1CF6-4690-8E74-CBBE01DEC3D4}" type="slidenum">
              <a:rPr lang="en-GB" altLang="en-US" sz="1400"/>
              <a:pPr>
                <a:spcBef>
                  <a:spcPct val="0"/>
                </a:spcBef>
                <a:buSzPct val="45000"/>
                <a:buFont typeface="Wingdings" panose="05000000000000000000" pitchFamily="2" charset="2"/>
                <a:buNone/>
              </a:pPr>
              <a:t>5</a:t>
            </a:fld>
            <a:endParaRPr lang="en-GB" altLang="en-US" sz="1400"/>
          </a:p>
        </p:txBody>
      </p:sp>
      <p:sp>
        <p:nvSpPr>
          <p:cNvPr id="12291" name="Text Box 1">
            <a:extLst>
              <a:ext uri="{FF2B5EF4-FFF2-40B4-BE49-F238E27FC236}">
                <a16:creationId xmlns:a16="http://schemas.microsoft.com/office/drawing/2014/main" id="{A4AC51A9-7C66-4607-B6B9-62073525179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2292" name="Rectangle 2">
            <a:extLst>
              <a:ext uri="{FF2B5EF4-FFF2-40B4-BE49-F238E27FC236}">
                <a16:creationId xmlns:a16="http://schemas.microsoft.com/office/drawing/2014/main" id="{3747982E-3087-480E-A7A8-93D25C59E09C}"/>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0">
            <a:extLst>
              <a:ext uri="{FF2B5EF4-FFF2-40B4-BE49-F238E27FC236}">
                <a16:creationId xmlns:a16="http://schemas.microsoft.com/office/drawing/2014/main" id="{637C7ED2-BA11-4D11-AF11-1C5244B417C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3D4D58E-2022-4D4D-98FB-5DDB88CFFBD8}" type="slidenum">
              <a:rPr lang="en-GB" altLang="en-US" sz="1400"/>
              <a:pPr>
                <a:spcBef>
                  <a:spcPct val="0"/>
                </a:spcBef>
                <a:buSzPct val="45000"/>
                <a:buFont typeface="Wingdings" panose="05000000000000000000" pitchFamily="2" charset="2"/>
                <a:buNone/>
              </a:pPr>
              <a:t>6</a:t>
            </a:fld>
            <a:endParaRPr lang="en-GB" altLang="en-US" sz="1400"/>
          </a:p>
        </p:txBody>
      </p:sp>
      <p:sp>
        <p:nvSpPr>
          <p:cNvPr id="14339" name="Text Box 1">
            <a:extLst>
              <a:ext uri="{FF2B5EF4-FFF2-40B4-BE49-F238E27FC236}">
                <a16:creationId xmlns:a16="http://schemas.microsoft.com/office/drawing/2014/main" id="{11726D86-1CFB-477A-B5C6-06C27071ECE2}"/>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4340" name="Rectangle 2">
            <a:extLst>
              <a:ext uri="{FF2B5EF4-FFF2-40B4-BE49-F238E27FC236}">
                <a16:creationId xmlns:a16="http://schemas.microsoft.com/office/drawing/2014/main" id="{849D8DE6-D8CB-448A-9176-BDDC2D966F14}"/>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0">
            <a:extLst>
              <a:ext uri="{FF2B5EF4-FFF2-40B4-BE49-F238E27FC236}">
                <a16:creationId xmlns:a16="http://schemas.microsoft.com/office/drawing/2014/main" id="{2C46EE77-6294-4460-8380-9BC9299C7EA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EBAD816-FD8A-4E6A-BDFC-925AB6ACAF45}" type="slidenum">
              <a:rPr lang="en-GB" altLang="en-US" sz="1400"/>
              <a:pPr>
                <a:spcBef>
                  <a:spcPct val="0"/>
                </a:spcBef>
                <a:buSzPct val="45000"/>
                <a:buFont typeface="Wingdings" panose="05000000000000000000" pitchFamily="2" charset="2"/>
                <a:buNone/>
              </a:pPr>
              <a:t>7</a:t>
            </a:fld>
            <a:endParaRPr lang="en-GB" altLang="en-US" sz="1400"/>
          </a:p>
        </p:txBody>
      </p:sp>
      <p:sp>
        <p:nvSpPr>
          <p:cNvPr id="16387" name="Text Box 1">
            <a:extLst>
              <a:ext uri="{FF2B5EF4-FFF2-40B4-BE49-F238E27FC236}">
                <a16:creationId xmlns:a16="http://schemas.microsoft.com/office/drawing/2014/main" id="{6D93CFED-0F3C-4D23-B50E-3C62D827D249}"/>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6388" name="Rectangle 2">
            <a:extLst>
              <a:ext uri="{FF2B5EF4-FFF2-40B4-BE49-F238E27FC236}">
                <a16:creationId xmlns:a16="http://schemas.microsoft.com/office/drawing/2014/main" id="{7EA14B54-ECD1-4F5F-ACC9-FAD75F122E6A}"/>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0">
            <a:extLst>
              <a:ext uri="{FF2B5EF4-FFF2-40B4-BE49-F238E27FC236}">
                <a16:creationId xmlns:a16="http://schemas.microsoft.com/office/drawing/2014/main" id="{9F15BA8B-AF20-4057-B0FA-916098C1729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46461CC-1574-4329-BFC0-E5D0A8F05486}" type="slidenum">
              <a:rPr lang="en-GB" altLang="en-US" sz="1400"/>
              <a:pPr>
                <a:spcBef>
                  <a:spcPct val="0"/>
                </a:spcBef>
                <a:buSzPct val="45000"/>
                <a:buFont typeface="Wingdings" panose="05000000000000000000" pitchFamily="2" charset="2"/>
                <a:buNone/>
              </a:pPr>
              <a:t>8</a:t>
            </a:fld>
            <a:endParaRPr lang="en-GB" altLang="en-US" sz="1400"/>
          </a:p>
        </p:txBody>
      </p:sp>
      <p:sp>
        <p:nvSpPr>
          <p:cNvPr id="20483" name="Text Box 1">
            <a:extLst>
              <a:ext uri="{FF2B5EF4-FFF2-40B4-BE49-F238E27FC236}">
                <a16:creationId xmlns:a16="http://schemas.microsoft.com/office/drawing/2014/main" id="{EC76CE81-E9BF-4302-9534-0C46764C57C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484" name="Rectangle 2">
            <a:extLst>
              <a:ext uri="{FF2B5EF4-FFF2-40B4-BE49-F238E27FC236}">
                <a16:creationId xmlns:a16="http://schemas.microsoft.com/office/drawing/2014/main" id="{520850DF-148E-4C27-B2EB-43E2313205CC}"/>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0">
            <a:extLst>
              <a:ext uri="{FF2B5EF4-FFF2-40B4-BE49-F238E27FC236}">
                <a16:creationId xmlns:a16="http://schemas.microsoft.com/office/drawing/2014/main" id="{325F4F96-EE1C-428F-886E-3E06F44345D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1A6041B-1C8C-46F5-9B43-D008EA2E0089}" type="slidenum">
              <a:rPr lang="en-GB" altLang="en-US" sz="1400"/>
              <a:pPr>
                <a:spcBef>
                  <a:spcPct val="0"/>
                </a:spcBef>
                <a:buSzPct val="45000"/>
                <a:buFont typeface="Wingdings" panose="05000000000000000000" pitchFamily="2" charset="2"/>
                <a:buNone/>
              </a:pPr>
              <a:t>9</a:t>
            </a:fld>
            <a:endParaRPr lang="en-GB" altLang="en-US" sz="1400"/>
          </a:p>
        </p:txBody>
      </p:sp>
      <p:sp>
        <p:nvSpPr>
          <p:cNvPr id="22531" name="Text Box 1">
            <a:extLst>
              <a:ext uri="{FF2B5EF4-FFF2-40B4-BE49-F238E27FC236}">
                <a16:creationId xmlns:a16="http://schemas.microsoft.com/office/drawing/2014/main" id="{C37E1725-AC75-4B88-A8FD-340AC4A0F3B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2532" name="Rectangle 2">
            <a:extLst>
              <a:ext uri="{FF2B5EF4-FFF2-40B4-BE49-F238E27FC236}">
                <a16:creationId xmlns:a16="http://schemas.microsoft.com/office/drawing/2014/main" id="{303BED4D-21C2-4AEC-8D18-E837A1531E5B}"/>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E9E723C-A2AD-48EF-AC55-5E80B2C7B81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0DC4006A-4E63-458F-A810-CEDCEAC13B6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BB5E28B6-EFB0-41DC-8460-FB52071BD649}"/>
              </a:ext>
            </a:extLst>
          </p:cNvPr>
          <p:cNvSpPr>
            <a:spLocks noGrp="1" noChangeArrowheads="1"/>
          </p:cNvSpPr>
          <p:nvPr>
            <p:ph type="sldNum" idx="12"/>
          </p:nvPr>
        </p:nvSpPr>
        <p:spPr>
          <a:ln/>
        </p:spPr>
        <p:txBody>
          <a:bodyPr/>
          <a:lstStyle>
            <a:lvl1pPr>
              <a:defRPr/>
            </a:lvl1pPr>
          </a:lstStyle>
          <a:p>
            <a:fld id="{A762992C-F990-46F4-88A6-0023987C27E3}" type="slidenum">
              <a:rPr lang="en-GB" altLang="en-US"/>
              <a:pPr/>
              <a:t>‹#›</a:t>
            </a:fld>
            <a:endParaRPr lang="en-GB" altLang="en-US"/>
          </a:p>
        </p:txBody>
      </p:sp>
    </p:spTree>
    <p:extLst>
      <p:ext uri="{BB962C8B-B14F-4D97-AF65-F5344CB8AC3E}">
        <p14:creationId xmlns:p14="http://schemas.microsoft.com/office/powerpoint/2010/main" val="42849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899E8E-CA54-411A-8A85-FBD3E6D8F44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11B3AF54-B6DF-4CC7-9AD4-AD753F6D452B}"/>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47000114-961C-44E4-AE74-D861E258215F}"/>
              </a:ext>
            </a:extLst>
          </p:cNvPr>
          <p:cNvSpPr>
            <a:spLocks noGrp="1" noChangeArrowheads="1"/>
          </p:cNvSpPr>
          <p:nvPr>
            <p:ph type="sldNum" idx="12"/>
          </p:nvPr>
        </p:nvSpPr>
        <p:spPr>
          <a:ln/>
        </p:spPr>
        <p:txBody>
          <a:bodyPr/>
          <a:lstStyle>
            <a:lvl1pPr>
              <a:defRPr/>
            </a:lvl1pPr>
          </a:lstStyle>
          <a:p>
            <a:fld id="{10A1455E-15E2-4229-BA64-1241EB80ADE2}" type="slidenum">
              <a:rPr lang="en-GB" altLang="en-US"/>
              <a:pPr/>
              <a:t>‹#›</a:t>
            </a:fld>
            <a:endParaRPr lang="en-GB" altLang="en-US"/>
          </a:p>
        </p:txBody>
      </p:sp>
    </p:spTree>
    <p:extLst>
      <p:ext uri="{BB962C8B-B14F-4D97-AF65-F5344CB8AC3E}">
        <p14:creationId xmlns:p14="http://schemas.microsoft.com/office/powerpoint/2010/main" val="359722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301625"/>
            <a:ext cx="2262188"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4162"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7895D4F-E80C-45F4-99FC-1C9653EFD6A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99441C7B-BB7B-43B9-B3CD-CFB865A6CB8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EF1809B8-C181-4A78-9C70-58BDBE4BC168}"/>
              </a:ext>
            </a:extLst>
          </p:cNvPr>
          <p:cNvSpPr>
            <a:spLocks noGrp="1" noChangeArrowheads="1"/>
          </p:cNvSpPr>
          <p:nvPr>
            <p:ph type="sldNum" idx="12"/>
          </p:nvPr>
        </p:nvSpPr>
        <p:spPr>
          <a:ln/>
        </p:spPr>
        <p:txBody>
          <a:bodyPr/>
          <a:lstStyle>
            <a:lvl1pPr>
              <a:defRPr/>
            </a:lvl1pPr>
          </a:lstStyle>
          <a:p>
            <a:fld id="{95F44424-CDBD-4785-9753-519A560AF2B8}" type="slidenum">
              <a:rPr lang="en-GB" altLang="en-US"/>
              <a:pPr/>
              <a:t>‹#›</a:t>
            </a:fld>
            <a:endParaRPr lang="en-GB" altLang="en-US"/>
          </a:p>
        </p:txBody>
      </p:sp>
    </p:spTree>
    <p:extLst>
      <p:ext uri="{BB962C8B-B14F-4D97-AF65-F5344CB8AC3E}">
        <p14:creationId xmlns:p14="http://schemas.microsoft.com/office/powerpoint/2010/main" val="184339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Rectangle 3">
            <a:extLst>
              <a:ext uri="{FF2B5EF4-FFF2-40B4-BE49-F238E27FC236}">
                <a16:creationId xmlns:a16="http://schemas.microsoft.com/office/drawing/2014/main" id="{D9D4B69B-C2B4-42D1-9164-B25C453B48F9}"/>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58EA7656-51B9-4AC8-B2BE-A5083194426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9DCB2E26-30EF-4970-8C60-1F5665132872}"/>
              </a:ext>
            </a:extLst>
          </p:cNvPr>
          <p:cNvSpPr>
            <a:spLocks noGrp="1" noChangeArrowheads="1"/>
          </p:cNvSpPr>
          <p:nvPr>
            <p:ph type="sldNum" idx="12"/>
          </p:nvPr>
        </p:nvSpPr>
        <p:spPr>
          <a:ln/>
        </p:spPr>
        <p:txBody>
          <a:bodyPr/>
          <a:lstStyle>
            <a:lvl1pPr>
              <a:defRPr/>
            </a:lvl1pPr>
          </a:lstStyle>
          <a:p>
            <a:fld id="{82BF7EAC-9EA4-4D8B-8246-AA25F9534359}" type="slidenum">
              <a:rPr lang="en-GB" altLang="en-US"/>
              <a:pPr/>
              <a:t>‹#›</a:t>
            </a:fld>
            <a:endParaRPr lang="en-GB" altLang="en-US"/>
          </a:p>
        </p:txBody>
      </p:sp>
    </p:spTree>
    <p:extLst>
      <p:ext uri="{BB962C8B-B14F-4D97-AF65-F5344CB8AC3E}">
        <p14:creationId xmlns:p14="http://schemas.microsoft.com/office/powerpoint/2010/main" val="36424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0A6ACC2-63B2-49B7-8B5C-90A73FB23494}"/>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8C3A294-D5DB-4A41-A689-EFA816664AE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0448577A-2620-4F5E-9A73-F2689EC9843A}"/>
              </a:ext>
            </a:extLst>
          </p:cNvPr>
          <p:cNvSpPr>
            <a:spLocks noGrp="1" noChangeArrowheads="1"/>
          </p:cNvSpPr>
          <p:nvPr>
            <p:ph type="sldNum" idx="12"/>
          </p:nvPr>
        </p:nvSpPr>
        <p:spPr>
          <a:ln/>
        </p:spPr>
        <p:txBody>
          <a:bodyPr/>
          <a:lstStyle>
            <a:lvl1pPr>
              <a:defRPr/>
            </a:lvl1pPr>
          </a:lstStyle>
          <a:p>
            <a:fld id="{2257A24A-444E-4DA6-BDE1-DA07542EAC27}" type="slidenum">
              <a:rPr lang="en-GB" altLang="en-US"/>
              <a:pPr/>
              <a:t>‹#›</a:t>
            </a:fld>
            <a:endParaRPr lang="en-GB" altLang="en-US"/>
          </a:p>
        </p:txBody>
      </p:sp>
    </p:spTree>
    <p:extLst>
      <p:ext uri="{BB962C8B-B14F-4D97-AF65-F5344CB8AC3E}">
        <p14:creationId xmlns:p14="http://schemas.microsoft.com/office/powerpoint/2010/main" val="20974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F38257DC-8659-4DFB-AA14-4AFB45310B75}"/>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F5A8A301-F09E-4E1D-9030-F854C898DF89}"/>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C1D03231-51D2-47CB-8E04-2C2E660635CB}"/>
              </a:ext>
            </a:extLst>
          </p:cNvPr>
          <p:cNvSpPr>
            <a:spLocks noGrp="1" noChangeArrowheads="1"/>
          </p:cNvSpPr>
          <p:nvPr>
            <p:ph type="sldNum" idx="12"/>
          </p:nvPr>
        </p:nvSpPr>
        <p:spPr>
          <a:ln/>
        </p:spPr>
        <p:txBody>
          <a:bodyPr/>
          <a:lstStyle>
            <a:lvl1pPr>
              <a:defRPr/>
            </a:lvl1pPr>
          </a:lstStyle>
          <a:p>
            <a:fld id="{D4444E09-A829-46E9-8E5A-AD9BF45E7EA2}" type="slidenum">
              <a:rPr lang="en-GB" altLang="en-US"/>
              <a:pPr/>
              <a:t>‹#›</a:t>
            </a:fld>
            <a:endParaRPr lang="en-GB" altLang="en-US"/>
          </a:p>
        </p:txBody>
      </p:sp>
    </p:spTree>
    <p:extLst>
      <p:ext uri="{BB962C8B-B14F-4D97-AF65-F5344CB8AC3E}">
        <p14:creationId xmlns:p14="http://schemas.microsoft.com/office/powerpoint/2010/main" val="13138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31C04257-9475-40E5-A571-FECD72CC836B}"/>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D3201290-8275-4D81-A569-7E5BE95162F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563F5736-F521-45E1-96A7-D732EE483812}"/>
              </a:ext>
            </a:extLst>
          </p:cNvPr>
          <p:cNvSpPr>
            <a:spLocks noGrp="1" noChangeArrowheads="1"/>
          </p:cNvSpPr>
          <p:nvPr>
            <p:ph type="sldNum" idx="12"/>
          </p:nvPr>
        </p:nvSpPr>
        <p:spPr>
          <a:ln/>
        </p:spPr>
        <p:txBody>
          <a:bodyPr/>
          <a:lstStyle>
            <a:lvl1pPr>
              <a:defRPr/>
            </a:lvl1pPr>
          </a:lstStyle>
          <a:p>
            <a:fld id="{E7AD4B18-CCC8-46B2-88BB-42F0152B8014}" type="slidenum">
              <a:rPr lang="en-GB" altLang="en-US"/>
              <a:pPr/>
              <a:t>‹#›</a:t>
            </a:fld>
            <a:endParaRPr lang="en-GB" altLang="en-US"/>
          </a:p>
        </p:txBody>
      </p:sp>
    </p:spTree>
    <p:extLst>
      <p:ext uri="{BB962C8B-B14F-4D97-AF65-F5344CB8AC3E}">
        <p14:creationId xmlns:p14="http://schemas.microsoft.com/office/powerpoint/2010/main" val="24213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9BEBD7AD-8B25-4890-9866-386956FEF305}"/>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51075882-54D2-4A9C-874A-36186E183904}"/>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9" name="Rectangle 5">
            <a:extLst>
              <a:ext uri="{FF2B5EF4-FFF2-40B4-BE49-F238E27FC236}">
                <a16:creationId xmlns:a16="http://schemas.microsoft.com/office/drawing/2014/main" id="{BE904CC3-290B-47F3-9383-FC119CD6E331}"/>
              </a:ext>
            </a:extLst>
          </p:cNvPr>
          <p:cNvSpPr>
            <a:spLocks noGrp="1" noChangeArrowheads="1"/>
          </p:cNvSpPr>
          <p:nvPr>
            <p:ph type="sldNum" idx="12"/>
          </p:nvPr>
        </p:nvSpPr>
        <p:spPr>
          <a:ln/>
        </p:spPr>
        <p:txBody>
          <a:bodyPr/>
          <a:lstStyle>
            <a:lvl1pPr>
              <a:defRPr/>
            </a:lvl1pPr>
          </a:lstStyle>
          <a:p>
            <a:fld id="{C83CBDE5-5B8A-4BF2-87BA-1D23FDD436C2}" type="slidenum">
              <a:rPr lang="en-GB" altLang="en-US"/>
              <a:pPr/>
              <a:t>‹#›</a:t>
            </a:fld>
            <a:endParaRPr lang="en-GB" altLang="en-US"/>
          </a:p>
        </p:txBody>
      </p:sp>
    </p:spTree>
    <p:extLst>
      <p:ext uri="{BB962C8B-B14F-4D97-AF65-F5344CB8AC3E}">
        <p14:creationId xmlns:p14="http://schemas.microsoft.com/office/powerpoint/2010/main" val="28420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2FAE84C4-A1E4-4651-8C6F-EFB5401E1426}"/>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43AF5233-2D52-4CD3-878A-CED5A81A6327}"/>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34CD8E85-A471-4884-8C2B-770C5CDE103A}"/>
              </a:ext>
            </a:extLst>
          </p:cNvPr>
          <p:cNvSpPr>
            <a:spLocks noGrp="1" noChangeArrowheads="1"/>
          </p:cNvSpPr>
          <p:nvPr>
            <p:ph type="sldNum" idx="12"/>
          </p:nvPr>
        </p:nvSpPr>
        <p:spPr>
          <a:ln/>
        </p:spPr>
        <p:txBody>
          <a:bodyPr/>
          <a:lstStyle>
            <a:lvl1pPr>
              <a:defRPr/>
            </a:lvl1pPr>
          </a:lstStyle>
          <a:p>
            <a:fld id="{3C963793-D56C-4E72-B554-411E87B2A2E2}" type="slidenum">
              <a:rPr lang="en-GB" altLang="en-US"/>
              <a:pPr/>
              <a:t>‹#›</a:t>
            </a:fld>
            <a:endParaRPr lang="en-GB" altLang="en-US"/>
          </a:p>
        </p:txBody>
      </p:sp>
    </p:spTree>
    <p:extLst>
      <p:ext uri="{BB962C8B-B14F-4D97-AF65-F5344CB8AC3E}">
        <p14:creationId xmlns:p14="http://schemas.microsoft.com/office/powerpoint/2010/main" val="327134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13D82C9-A3EC-45EF-BA39-8C045996030A}"/>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8E341F38-D931-4851-86C3-255DAA4DF3E2}"/>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4" name="Rectangle 5">
            <a:extLst>
              <a:ext uri="{FF2B5EF4-FFF2-40B4-BE49-F238E27FC236}">
                <a16:creationId xmlns:a16="http://schemas.microsoft.com/office/drawing/2014/main" id="{E6FF8668-8973-437E-B657-A67E3CBCAB35}"/>
              </a:ext>
            </a:extLst>
          </p:cNvPr>
          <p:cNvSpPr>
            <a:spLocks noGrp="1" noChangeArrowheads="1"/>
          </p:cNvSpPr>
          <p:nvPr>
            <p:ph type="sldNum" idx="12"/>
          </p:nvPr>
        </p:nvSpPr>
        <p:spPr>
          <a:ln/>
        </p:spPr>
        <p:txBody>
          <a:bodyPr/>
          <a:lstStyle>
            <a:lvl1pPr>
              <a:defRPr/>
            </a:lvl1pPr>
          </a:lstStyle>
          <a:p>
            <a:fld id="{8462AFD1-13F2-4D55-9159-049394F4BBE5}" type="slidenum">
              <a:rPr lang="en-GB" altLang="en-US"/>
              <a:pPr/>
              <a:t>‹#›</a:t>
            </a:fld>
            <a:endParaRPr lang="en-GB" altLang="en-US"/>
          </a:p>
        </p:txBody>
      </p:sp>
    </p:spTree>
    <p:extLst>
      <p:ext uri="{BB962C8B-B14F-4D97-AF65-F5344CB8AC3E}">
        <p14:creationId xmlns:p14="http://schemas.microsoft.com/office/powerpoint/2010/main" val="204326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5BFF55EF-57B8-49DC-9C71-22D87B0F3843}"/>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ADA0516-0420-43DC-9E1C-259960C40BC1}"/>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74D023D6-485A-4D80-A4FA-C85A2F684131}"/>
              </a:ext>
            </a:extLst>
          </p:cNvPr>
          <p:cNvSpPr>
            <a:spLocks noGrp="1" noChangeArrowheads="1"/>
          </p:cNvSpPr>
          <p:nvPr>
            <p:ph type="sldNum" idx="12"/>
          </p:nvPr>
        </p:nvSpPr>
        <p:spPr>
          <a:ln/>
        </p:spPr>
        <p:txBody>
          <a:bodyPr/>
          <a:lstStyle>
            <a:lvl1pPr>
              <a:defRPr/>
            </a:lvl1pPr>
          </a:lstStyle>
          <a:p>
            <a:fld id="{C0627718-7AA9-4CD6-BAFB-CB5C47FD2ED7}" type="slidenum">
              <a:rPr lang="en-GB" altLang="en-US"/>
              <a:pPr/>
              <a:t>‹#›</a:t>
            </a:fld>
            <a:endParaRPr lang="en-GB" altLang="en-US"/>
          </a:p>
        </p:txBody>
      </p:sp>
    </p:spTree>
    <p:extLst>
      <p:ext uri="{BB962C8B-B14F-4D97-AF65-F5344CB8AC3E}">
        <p14:creationId xmlns:p14="http://schemas.microsoft.com/office/powerpoint/2010/main" val="227835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9C0B261D-36C1-44F5-8A50-1C24B189F086}"/>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D721CE7-80D3-4E87-9CDE-38061FF21F1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82A96DBC-650A-46B8-AD93-DD390935EEAC}"/>
              </a:ext>
            </a:extLst>
          </p:cNvPr>
          <p:cNvSpPr>
            <a:spLocks noGrp="1" noChangeArrowheads="1"/>
          </p:cNvSpPr>
          <p:nvPr>
            <p:ph type="sldNum" idx="12"/>
          </p:nvPr>
        </p:nvSpPr>
        <p:spPr>
          <a:ln/>
        </p:spPr>
        <p:txBody>
          <a:bodyPr/>
          <a:lstStyle>
            <a:lvl1pPr>
              <a:defRPr/>
            </a:lvl1pPr>
          </a:lstStyle>
          <a:p>
            <a:fld id="{DB7BB45F-CF48-4420-9CB8-FE3DEB4E3527}" type="slidenum">
              <a:rPr lang="en-GB" altLang="en-US"/>
              <a:pPr/>
              <a:t>‹#›</a:t>
            </a:fld>
            <a:endParaRPr lang="en-GB" altLang="en-US"/>
          </a:p>
        </p:txBody>
      </p:sp>
    </p:spTree>
    <p:extLst>
      <p:ext uri="{BB962C8B-B14F-4D97-AF65-F5344CB8AC3E}">
        <p14:creationId xmlns:p14="http://schemas.microsoft.com/office/powerpoint/2010/main" val="176054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5F67689-D0B5-45DC-9BD3-80D3DDA9ADC4}"/>
              </a:ext>
            </a:extLst>
          </p:cNvPr>
          <p:cNvSpPr>
            <a:spLocks noGrp="1" noChangeArrowheads="1"/>
          </p:cNvSpPr>
          <p:nvPr>
            <p:ph type="title"/>
          </p:nvPr>
        </p:nvSpPr>
        <p:spPr bwMode="auto">
          <a:xfrm>
            <a:off x="503238" y="301625"/>
            <a:ext cx="9048750"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C073D82-6334-4EE3-9BB2-F7A001E3EF51}"/>
              </a:ext>
            </a:extLst>
          </p:cNvPr>
          <p:cNvSpPr>
            <a:spLocks noGrp="1" noChangeArrowheads="1"/>
          </p:cNvSpPr>
          <p:nvPr>
            <p:ph type="body" idx="1"/>
          </p:nvPr>
        </p:nvSpPr>
        <p:spPr bwMode="auto">
          <a:xfrm>
            <a:off x="503238" y="1768475"/>
            <a:ext cx="904875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71FF2D21-0834-4AE3-9797-DD52B0B83D8F}"/>
              </a:ext>
            </a:extLst>
          </p:cNvPr>
          <p:cNvSpPr>
            <a:spLocks noGrp="1" noChangeArrowheads="1"/>
          </p:cNvSpPr>
          <p:nvPr>
            <p:ph type="dt"/>
          </p:nvPr>
        </p:nvSpPr>
        <p:spPr bwMode="auto">
          <a:xfrm>
            <a:off x="503238"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1028" name="Rectangle 4">
            <a:extLst>
              <a:ext uri="{FF2B5EF4-FFF2-40B4-BE49-F238E27FC236}">
                <a16:creationId xmlns:a16="http://schemas.microsoft.com/office/drawing/2014/main" id="{D2F753E5-9366-40E3-84CD-1E0ED12A37E9}"/>
              </a:ext>
            </a:extLst>
          </p:cNvPr>
          <p:cNvSpPr>
            <a:spLocks noGrp="1" noChangeArrowheads="1"/>
          </p:cNvSpPr>
          <p:nvPr>
            <p:ph type="ftr"/>
          </p:nvPr>
        </p:nvSpPr>
        <p:spPr bwMode="auto">
          <a:xfrm>
            <a:off x="3448050" y="6886575"/>
            <a:ext cx="31718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r>
              <a:rPr lang="en-GB"/>
              <a:t>NH-SWAP Review S. Joy</a:t>
            </a:r>
          </a:p>
        </p:txBody>
      </p:sp>
      <p:sp>
        <p:nvSpPr>
          <p:cNvPr id="1029" name="Rectangle 5">
            <a:extLst>
              <a:ext uri="{FF2B5EF4-FFF2-40B4-BE49-F238E27FC236}">
                <a16:creationId xmlns:a16="http://schemas.microsoft.com/office/drawing/2014/main" id="{DE650DC4-95BC-4B8C-8E63-8ECD6FDFDB4D}"/>
              </a:ext>
            </a:extLst>
          </p:cNvPr>
          <p:cNvSpPr>
            <a:spLocks noGrp="1" noChangeArrowheads="1"/>
          </p:cNvSpPr>
          <p:nvPr>
            <p:ph type="sldNum"/>
          </p:nvPr>
        </p:nvSpPr>
        <p:spPr bwMode="auto">
          <a:xfrm>
            <a:off x="7226300"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C6F5C221-6E4A-470E-BCCA-0448BC22416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5pPr>
      <a:lvl6pPr marL="4572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6pPr>
      <a:lvl7pPr marL="9144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7pPr>
      <a:lvl8pPr marL="13716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8pPr>
      <a:lvl9pPr marL="18288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9pPr>
    </p:titleStyle>
    <p:bodyStyle>
      <a:lvl1pPr marL="409575" indent="-304800" algn="l" defTabSz="457200" rtl="0" eaLnBrk="0" fontAlgn="base" hangingPunct="0">
        <a:lnSpc>
          <a:spcPct val="35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41375" indent="-279400" algn="l" defTabSz="457200" rtl="0" eaLnBrk="0" fontAlgn="base" hangingPunct="0">
        <a:lnSpc>
          <a:spcPct val="35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73175" indent="-212725" algn="l" defTabSz="457200" rtl="0" eaLnBrk="0" fontAlgn="base" hangingPunct="0">
        <a:lnSpc>
          <a:spcPct val="35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04975" indent="-193675" algn="l" defTabSz="457200" rtl="0" eaLnBrk="0" fontAlgn="base" hangingPunct="0">
        <a:lnSpc>
          <a:spcPct val="35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36775" indent="-195263" algn="l" defTabSz="457200" rtl="0" eaLnBrk="0" fontAlgn="base" hangingPunct="0">
        <a:lnSpc>
          <a:spcPct val="35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A87064B3-4550-44DC-92D7-57BAE6174802}"/>
              </a:ext>
            </a:extLst>
          </p:cNvPr>
          <p:cNvSpPr txBox="1">
            <a:spLocks noChangeArrowheads="1"/>
          </p:cNvSpPr>
          <p:nvPr/>
        </p:nvSpPr>
        <p:spPr bwMode="auto">
          <a:xfrm>
            <a:off x="228600" y="685800"/>
            <a:ext cx="57150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81000"/>
              </a:lnSpc>
              <a:spcAft>
                <a:spcPct val="0"/>
              </a:spcAft>
              <a:buFont typeface="Wingdings" panose="05000000000000000000" pitchFamily="2" charset="2"/>
              <a:buNone/>
            </a:pPr>
            <a:r>
              <a:rPr lang="en-GB" altLang="en-US" sz="2400" b="1"/>
              <a:t>New Horizons</a:t>
            </a:r>
            <a:br>
              <a:rPr lang="en-GB" altLang="en-US" sz="2400" b="1"/>
            </a:br>
            <a:r>
              <a:rPr lang="en-GB" altLang="en-US" sz="2400" b="1"/>
              <a:t>Solar Wind Around Pluto </a:t>
            </a:r>
          </a:p>
          <a:p>
            <a:pPr algn="ctr" eaLnBrk="1">
              <a:lnSpc>
                <a:spcPct val="81000"/>
              </a:lnSpc>
              <a:spcAft>
                <a:spcPct val="0"/>
              </a:spcAft>
              <a:buFont typeface="Wingdings" panose="05000000000000000000" pitchFamily="2" charset="2"/>
              <a:buNone/>
            </a:pPr>
            <a:r>
              <a:rPr lang="en-GB" altLang="en-US" sz="1800" b="1"/>
              <a:t>SWAP</a:t>
            </a:r>
          </a:p>
          <a:p>
            <a:pPr algn="ctr" eaLnBrk="1">
              <a:lnSpc>
                <a:spcPct val="81000"/>
              </a:lnSpc>
              <a:spcAft>
                <a:spcPct val="0"/>
              </a:spcAft>
              <a:buFont typeface="Wingdings" panose="05000000000000000000" pitchFamily="2" charset="2"/>
              <a:buNone/>
            </a:pPr>
            <a:r>
              <a:rPr lang="en-GB" altLang="en-US" sz="1800" b="1"/>
              <a:t>Reviewed by S. Joy (secondary)</a:t>
            </a:r>
          </a:p>
          <a:p>
            <a:pPr algn="ctr" eaLnBrk="1">
              <a:lnSpc>
                <a:spcPct val="81000"/>
              </a:lnSpc>
              <a:spcAft>
                <a:spcPct val="0"/>
              </a:spcAft>
              <a:buFont typeface="Wingdings" panose="05000000000000000000" pitchFamily="2" charset="2"/>
              <a:buNone/>
            </a:pPr>
            <a:endParaRPr lang="en-GB" altLang="en-US" sz="2400"/>
          </a:p>
        </p:txBody>
      </p:sp>
      <p:sp>
        <p:nvSpPr>
          <p:cNvPr id="3075" name="Text Box 3">
            <a:extLst>
              <a:ext uri="{FF2B5EF4-FFF2-40B4-BE49-F238E27FC236}">
                <a16:creationId xmlns:a16="http://schemas.microsoft.com/office/drawing/2014/main" id="{ECFE0C2E-3A99-4B2E-AFCA-32C69EA1DAF5}"/>
              </a:ext>
            </a:extLst>
          </p:cNvPr>
          <p:cNvSpPr txBox="1">
            <a:spLocks noChangeArrowheads="1"/>
          </p:cNvSpPr>
          <p:nvPr/>
        </p:nvSpPr>
        <p:spPr bwMode="auto">
          <a:xfrm>
            <a:off x="461963" y="2520950"/>
            <a:ext cx="5618162"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lnSpc>
                <a:spcPct val="81000"/>
              </a:lnSpc>
              <a:spcAft>
                <a:spcPct val="0"/>
              </a:spcAft>
              <a:buFont typeface="Wingdings" panose="05000000000000000000" pitchFamily="2" charset="2"/>
              <a:buNone/>
            </a:pPr>
            <a:r>
              <a:rPr lang="en-GB" altLang="en-US" sz="2000"/>
              <a:t>Low Energy Plasma Instrument</a:t>
            </a:r>
            <a:br>
              <a:rPr lang="en-GB" altLang="en-US" sz="2000"/>
            </a:br>
            <a:r>
              <a:rPr lang="en-GB" altLang="en-US" sz="2000"/>
              <a:t>consisting of a Retarding Potential Analyzer (RPA), and Electrostatic Analyzer (ESA), and a deflector (DFL).</a:t>
            </a:r>
          </a:p>
          <a:p>
            <a:pPr eaLnBrk="1">
              <a:lnSpc>
                <a:spcPct val="81000"/>
              </a:lnSpc>
              <a:spcAft>
                <a:spcPct val="0"/>
              </a:spcAft>
              <a:buFont typeface="Wingdings" panose="05000000000000000000" pitchFamily="2" charset="2"/>
              <a:buNone/>
            </a:pPr>
            <a:endParaRPr lang="en-GB" altLang="en-US" sz="2000"/>
          </a:p>
          <a:p>
            <a:pPr eaLnBrk="1">
              <a:lnSpc>
                <a:spcPct val="81000"/>
              </a:lnSpc>
              <a:spcAft>
                <a:spcPct val="0"/>
              </a:spcAft>
              <a:buFont typeface="Wingdings" panose="05000000000000000000" pitchFamily="2" charset="2"/>
              <a:buNone/>
            </a:pPr>
            <a:r>
              <a:rPr lang="en-GB" altLang="en-US" sz="2000"/>
              <a:t>Mass:                                        3.29 kg</a:t>
            </a:r>
          </a:p>
          <a:p>
            <a:pPr eaLnBrk="1">
              <a:lnSpc>
                <a:spcPct val="81000"/>
              </a:lnSpc>
              <a:spcAft>
                <a:spcPct val="0"/>
              </a:spcAft>
              <a:buFont typeface="Wingdings" panose="05000000000000000000" pitchFamily="2" charset="2"/>
              <a:buNone/>
            </a:pPr>
            <a:r>
              <a:rPr lang="en-GB" altLang="en-US" sz="2000"/>
              <a:t>Power:                                      2.84 W</a:t>
            </a:r>
          </a:p>
          <a:p>
            <a:pPr eaLnBrk="1">
              <a:lnSpc>
                <a:spcPct val="81000"/>
              </a:lnSpc>
              <a:spcAft>
                <a:spcPct val="0"/>
              </a:spcAft>
              <a:buFont typeface="Wingdings" panose="05000000000000000000" pitchFamily="2" charset="2"/>
              <a:buNone/>
            </a:pPr>
            <a:r>
              <a:rPr lang="en-GB" altLang="en-US" sz="2000"/>
              <a:t>Energy (min,max):             30-7700 eV</a:t>
            </a:r>
            <a:endParaRPr lang="en-GB" altLang="en-US" sz="2000" baseline="33000"/>
          </a:p>
          <a:p>
            <a:pPr eaLnBrk="1">
              <a:lnSpc>
                <a:spcPct val="81000"/>
              </a:lnSpc>
              <a:spcAft>
                <a:spcPct val="0"/>
              </a:spcAft>
              <a:buFont typeface="Wingdings" panose="05000000000000000000" pitchFamily="2" charset="2"/>
              <a:buNone/>
            </a:pPr>
            <a:r>
              <a:rPr lang="en-GB" altLang="en-US" sz="2000"/>
              <a:t>Energy Resolution:                       1 eV</a:t>
            </a:r>
          </a:p>
          <a:p>
            <a:pPr eaLnBrk="1">
              <a:lnSpc>
                <a:spcPct val="81000"/>
              </a:lnSpc>
              <a:spcAft>
                <a:spcPct val="0"/>
              </a:spcAft>
              <a:buFont typeface="Wingdings" panose="05000000000000000000" pitchFamily="2" charset="2"/>
              <a:buNone/>
            </a:pPr>
            <a:r>
              <a:rPr lang="en-GB" altLang="en-US" sz="2000"/>
              <a:t>Field of View:                   270</a:t>
            </a:r>
            <a:r>
              <a:rPr lang="en-GB" altLang="en-US" sz="2000" baseline="30000"/>
              <a:t>o </a:t>
            </a:r>
            <a:r>
              <a:rPr lang="en-GB" altLang="en-US" sz="2000"/>
              <a:t>x 10</a:t>
            </a:r>
            <a:r>
              <a:rPr lang="en-GB" altLang="en-US" sz="2000" baseline="30000"/>
              <a:t>o</a:t>
            </a:r>
          </a:p>
          <a:p>
            <a:pPr eaLnBrk="1">
              <a:lnSpc>
                <a:spcPct val="81000"/>
              </a:lnSpc>
              <a:spcAft>
                <a:spcPct val="0"/>
              </a:spcAft>
              <a:buFont typeface="Wingdings" panose="05000000000000000000" pitchFamily="2" charset="2"/>
              <a:buNone/>
            </a:pPr>
            <a:r>
              <a:rPr lang="en-GB" altLang="en-US" sz="2000"/>
              <a:t>Angular Resolution:                         N/A</a:t>
            </a:r>
          </a:p>
          <a:p>
            <a:pPr eaLnBrk="1">
              <a:lnSpc>
                <a:spcPct val="81000"/>
              </a:lnSpc>
              <a:spcAft>
                <a:spcPct val="0"/>
              </a:spcAft>
              <a:buFont typeface="Wingdings" panose="05000000000000000000" pitchFamily="2" charset="2"/>
              <a:buNone/>
            </a:pPr>
            <a:r>
              <a:rPr lang="en-GB" altLang="en-US" sz="2000"/>
              <a:t>Geometric Factor               1.8x10</a:t>
            </a:r>
            <a:r>
              <a:rPr lang="en-GB" altLang="en-US" sz="2000" baseline="30000"/>
              <a:t>-3</a:t>
            </a:r>
            <a:r>
              <a:rPr lang="en-GB" altLang="en-US" sz="2000"/>
              <a:t>cm</a:t>
            </a:r>
            <a:r>
              <a:rPr lang="en-GB" altLang="en-US" sz="2000" baseline="30000"/>
              <a:t>2 </a:t>
            </a:r>
            <a:r>
              <a:rPr lang="en-GB" altLang="en-US" sz="2000"/>
              <a:t>sr eV/eV</a:t>
            </a:r>
          </a:p>
          <a:p>
            <a:pPr eaLnBrk="1">
              <a:lnSpc>
                <a:spcPct val="81000"/>
              </a:lnSpc>
              <a:spcAft>
                <a:spcPct val="0"/>
              </a:spcAft>
              <a:buFont typeface="Wingdings" panose="05000000000000000000" pitchFamily="2" charset="2"/>
              <a:buNone/>
            </a:pPr>
            <a:r>
              <a:rPr lang="en-GB" altLang="en-US" sz="2000"/>
              <a:t>Sweep Time (128 steps)            64 s</a:t>
            </a:r>
          </a:p>
          <a:p>
            <a:pPr eaLnBrk="1">
              <a:lnSpc>
                <a:spcPct val="81000"/>
              </a:lnSpc>
              <a:spcAft>
                <a:spcPct val="0"/>
              </a:spcAft>
              <a:buFont typeface="Wingdings" panose="05000000000000000000" pitchFamily="2" charset="2"/>
              <a:buNone/>
            </a:pPr>
            <a:r>
              <a:rPr lang="en-GB" altLang="en-US" sz="2000"/>
              <a:t>Accumulation Time                 0.39 s</a:t>
            </a:r>
          </a:p>
          <a:p>
            <a:pPr eaLnBrk="1">
              <a:lnSpc>
                <a:spcPct val="81000"/>
              </a:lnSpc>
              <a:spcAft>
                <a:spcPct val="0"/>
              </a:spcAft>
              <a:buFont typeface="Wingdings" panose="05000000000000000000" pitchFamily="2" charset="2"/>
              <a:buNone/>
            </a:pPr>
            <a:endParaRPr lang="en-GB" altLang="en-US" sz="2000" baseline="30000"/>
          </a:p>
          <a:p>
            <a:pPr eaLnBrk="1">
              <a:lnSpc>
                <a:spcPct val="81000"/>
              </a:lnSpc>
              <a:spcAft>
                <a:spcPct val="0"/>
              </a:spcAft>
              <a:buFont typeface="Wingdings" panose="05000000000000000000" pitchFamily="2" charset="2"/>
              <a:buNone/>
            </a:pPr>
            <a:endParaRPr lang="en-GB" altLang="en-US" sz="2000"/>
          </a:p>
        </p:txBody>
      </p:sp>
      <p:pic>
        <p:nvPicPr>
          <p:cNvPr id="3076" name="Picture 1">
            <a:extLst>
              <a:ext uri="{FF2B5EF4-FFF2-40B4-BE49-F238E27FC236}">
                <a16:creationId xmlns:a16="http://schemas.microsoft.com/office/drawing/2014/main" id="{A0C4E625-5385-40CD-9527-9CEF0C443993}"/>
              </a:ext>
            </a:extLst>
          </p:cNvPr>
          <p:cNvPicPr>
            <a:picLocks noChangeAspect="1"/>
          </p:cNvPicPr>
          <p:nvPr/>
        </p:nvPicPr>
        <p:blipFill>
          <a:blip r:embed="rId3">
            <a:extLst>
              <a:ext uri="{28A0092B-C50C-407E-A947-70E740481C1C}">
                <a14:useLocalDpi xmlns:a14="http://schemas.microsoft.com/office/drawing/2010/main" val="0"/>
              </a:ext>
            </a:extLst>
          </a:blip>
          <a:srcRect l="23898" t="12708" r="17569" b="9000"/>
          <a:stretch>
            <a:fillRect/>
          </a:stretch>
        </p:blipFill>
        <p:spPr bwMode="auto">
          <a:xfrm>
            <a:off x="6080125" y="4233863"/>
            <a:ext cx="3657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DBCDBFC0-2E1E-4895-9CAD-5D82F20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5963" y="300038"/>
            <a:ext cx="2093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00CA30E8-AF26-4DBF-BABC-48EFBDB0750E}"/>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5603" name="Slide Number Placeholder 2">
            <a:extLst>
              <a:ext uri="{FF2B5EF4-FFF2-40B4-BE49-F238E27FC236}">
                <a16:creationId xmlns:a16="http://schemas.microsoft.com/office/drawing/2014/main" id="{E59CBB93-E50E-452C-A457-8E5750EA9C2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0B019A9-5C9D-49EF-B0A0-FB757622BF94}" type="slidenum">
              <a:rPr lang="en-GB" altLang="en-US">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25604" name="TextBox 5">
            <a:extLst>
              <a:ext uri="{FF2B5EF4-FFF2-40B4-BE49-F238E27FC236}">
                <a16:creationId xmlns:a16="http://schemas.microsoft.com/office/drawing/2014/main" id="{3C9FC4E6-32CF-439F-9AAD-9F086B9EC08F}"/>
              </a:ext>
            </a:extLst>
          </p:cNvPr>
          <p:cNvSpPr txBox="1">
            <a:spLocks noChangeArrowheads="1"/>
          </p:cNvSpPr>
          <p:nvPr/>
        </p:nvSpPr>
        <p:spPr bwMode="auto">
          <a:xfrm>
            <a:off x="3230563"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rPr>
              <a:t>Data Directory Contents</a:t>
            </a:r>
          </a:p>
        </p:txBody>
      </p:sp>
      <p:sp>
        <p:nvSpPr>
          <p:cNvPr id="25605" name="TextBox 8">
            <a:extLst>
              <a:ext uri="{FF2B5EF4-FFF2-40B4-BE49-F238E27FC236}">
                <a16:creationId xmlns:a16="http://schemas.microsoft.com/office/drawing/2014/main" id="{F1C5182D-19CA-41CD-A844-B4FE433129E9}"/>
              </a:ext>
            </a:extLst>
          </p:cNvPr>
          <p:cNvSpPr txBox="1">
            <a:spLocks noChangeArrowheads="1"/>
          </p:cNvSpPr>
          <p:nvPr/>
        </p:nvSpPr>
        <p:spPr bwMode="auto">
          <a:xfrm>
            <a:off x="3384156" y="5870529"/>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Plot courtesy of R. Frahm</a:t>
            </a:r>
          </a:p>
        </p:txBody>
      </p:sp>
      <p:sp>
        <p:nvSpPr>
          <p:cNvPr id="9" name="TextBox 8">
            <a:extLst>
              <a:ext uri="{FF2B5EF4-FFF2-40B4-BE49-F238E27FC236}">
                <a16:creationId xmlns:a16="http://schemas.microsoft.com/office/drawing/2014/main" id="{C7BD8B14-B57B-7B7E-6104-AD0D30C935A9}"/>
              </a:ext>
            </a:extLst>
          </p:cNvPr>
          <p:cNvSpPr txBox="1"/>
          <p:nvPr/>
        </p:nvSpPr>
        <p:spPr>
          <a:xfrm>
            <a:off x="2844162" y="647456"/>
            <a:ext cx="3986989" cy="523220"/>
          </a:xfrm>
          <a:prstGeom prst="rect">
            <a:avLst/>
          </a:prstGeom>
          <a:noFill/>
        </p:spPr>
        <p:txBody>
          <a:bodyPr wrap="none" rtlCol="0">
            <a:spAutoFit/>
          </a:bodyPr>
          <a:lstStyle/>
          <a:p>
            <a:r>
              <a:rPr lang="en-US" sz="2800" dirty="0">
                <a:solidFill>
                  <a:schemeClr val="tx1"/>
                </a:solidFill>
              </a:rPr>
              <a:t>nh-a-swap-2-kem2-v1.0</a:t>
            </a:r>
          </a:p>
        </p:txBody>
      </p:sp>
      <p:sp>
        <p:nvSpPr>
          <p:cNvPr id="10" name="TextBox 9">
            <a:extLst>
              <a:ext uri="{FF2B5EF4-FFF2-40B4-BE49-F238E27FC236}">
                <a16:creationId xmlns:a16="http://schemas.microsoft.com/office/drawing/2014/main" id="{11CF5E18-16B6-1A02-47DF-D2446AF661A3}"/>
              </a:ext>
            </a:extLst>
          </p:cNvPr>
          <p:cNvSpPr txBox="1"/>
          <p:nvPr/>
        </p:nvSpPr>
        <p:spPr>
          <a:xfrm>
            <a:off x="3977012" y="1150745"/>
            <a:ext cx="1800493" cy="369332"/>
          </a:xfrm>
          <a:prstGeom prst="rect">
            <a:avLst/>
          </a:prstGeom>
          <a:noFill/>
        </p:spPr>
        <p:txBody>
          <a:bodyPr wrap="none" rtlCol="0">
            <a:spAutoFit/>
          </a:bodyPr>
          <a:lstStyle/>
          <a:p>
            <a:r>
              <a:rPr lang="en-US" dirty="0">
                <a:solidFill>
                  <a:schemeClr val="tx1"/>
                </a:solidFill>
              </a:rPr>
              <a:t>Data look good</a:t>
            </a:r>
          </a:p>
        </p:txBody>
      </p:sp>
      <p:pic>
        <p:nvPicPr>
          <p:cNvPr id="12" name="Picture 11">
            <a:extLst>
              <a:ext uri="{FF2B5EF4-FFF2-40B4-BE49-F238E27FC236}">
                <a16:creationId xmlns:a16="http://schemas.microsoft.com/office/drawing/2014/main" id="{62A6488D-0C8B-AC75-952F-F77EB1F7F1DF}"/>
              </a:ext>
            </a:extLst>
          </p:cNvPr>
          <p:cNvPicPr>
            <a:picLocks noChangeAspect="1"/>
          </p:cNvPicPr>
          <p:nvPr/>
        </p:nvPicPr>
        <p:blipFill rotWithShape="1">
          <a:blip r:embed="rId3"/>
          <a:srcRect l="6590" t="21594" r="9203" b="8564"/>
          <a:stretch/>
        </p:blipFill>
        <p:spPr>
          <a:xfrm>
            <a:off x="1364282" y="1473825"/>
            <a:ext cx="7025951" cy="52797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00CA30E8-AF26-4DBF-BABC-48EFBDB0750E}"/>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5603" name="Slide Number Placeholder 2">
            <a:extLst>
              <a:ext uri="{FF2B5EF4-FFF2-40B4-BE49-F238E27FC236}">
                <a16:creationId xmlns:a16="http://schemas.microsoft.com/office/drawing/2014/main" id="{E59CBB93-E50E-452C-A457-8E5750EA9C2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0B019A9-5C9D-49EF-B0A0-FB757622BF94}" type="slidenum">
              <a:rPr lang="en-GB" altLang="en-US">
                <a:solidFill>
                  <a:srgbClr val="000000"/>
                </a:solidFill>
                <a:latin typeface="Times New Roman" panose="02020603050405020304" pitchFamily="18" charset="0"/>
              </a:rPr>
              <a:pPr/>
              <a:t>11</a:t>
            </a:fld>
            <a:endParaRPr lang="en-GB" altLang="en-US">
              <a:solidFill>
                <a:srgbClr val="000000"/>
              </a:solidFill>
              <a:latin typeface="Times New Roman" panose="02020603050405020304" pitchFamily="18" charset="0"/>
            </a:endParaRPr>
          </a:p>
        </p:txBody>
      </p:sp>
      <p:sp>
        <p:nvSpPr>
          <p:cNvPr id="25604" name="TextBox 5">
            <a:extLst>
              <a:ext uri="{FF2B5EF4-FFF2-40B4-BE49-F238E27FC236}">
                <a16:creationId xmlns:a16="http://schemas.microsoft.com/office/drawing/2014/main" id="{3C9FC4E6-32CF-439F-9AAD-9F086B9EC08F}"/>
              </a:ext>
            </a:extLst>
          </p:cNvPr>
          <p:cNvSpPr txBox="1">
            <a:spLocks noChangeArrowheads="1"/>
          </p:cNvSpPr>
          <p:nvPr/>
        </p:nvSpPr>
        <p:spPr bwMode="auto">
          <a:xfrm>
            <a:off x="3230563"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rPr>
              <a:t>Data Directory Contents</a:t>
            </a:r>
          </a:p>
        </p:txBody>
      </p:sp>
      <p:sp>
        <p:nvSpPr>
          <p:cNvPr id="25605" name="TextBox 8">
            <a:extLst>
              <a:ext uri="{FF2B5EF4-FFF2-40B4-BE49-F238E27FC236}">
                <a16:creationId xmlns:a16="http://schemas.microsoft.com/office/drawing/2014/main" id="{F1C5182D-19CA-41CD-A844-B4FE433129E9}"/>
              </a:ext>
            </a:extLst>
          </p:cNvPr>
          <p:cNvSpPr txBox="1">
            <a:spLocks noChangeArrowheads="1"/>
          </p:cNvSpPr>
          <p:nvPr/>
        </p:nvSpPr>
        <p:spPr bwMode="auto">
          <a:xfrm>
            <a:off x="463674" y="6176977"/>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Plot courtesy of R. Frahm</a:t>
            </a:r>
          </a:p>
        </p:txBody>
      </p:sp>
      <p:pic>
        <p:nvPicPr>
          <p:cNvPr id="5" name="Picture 4">
            <a:extLst>
              <a:ext uri="{FF2B5EF4-FFF2-40B4-BE49-F238E27FC236}">
                <a16:creationId xmlns:a16="http://schemas.microsoft.com/office/drawing/2014/main" id="{5B17490E-C160-6111-C3BC-6B7AED97CCB9}"/>
              </a:ext>
            </a:extLst>
          </p:cNvPr>
          <p:cNvPicPr>
            <a:picLocks noChangeAspect="1"/>
          </p:cNvPicPr>
          <p:nvPr/>
        </p:nvPicPr>
        <p:blipFill rotWithShape="1">
          <a:blip r:embed="rId3"/>
          <a:srcRect l="15032" t="22277" r="14739" b="7617"/>
          <a:stretch/>
        </p:blipFill>
        <p:spPr>
          <a:xfrm>
            <a:off x="0" y="1679510"/>
            <a:ext cx="4327664" cy="3914192"/>
          </a:xfrm>
          <a:prstGeom prst="rect">
            <a:avLst/>
          </a:prstGeom>
        </p:spPr>
      </p:pic>
      <p:pic>
        <p:nvPicPr>
          <p:cNvPr id="7" name="Picture 6" descr="A screen shot of a graph&#10;&#10;Description automatically generated">
            <a:extLst>
              <a:ext uri="{FF2B5EF4-FFF2-40B4-BE49-F238E27FC236}">
                <a16:creationId xmlns:a16="http://schemas.microsoft.com/office/drawing/2014/main" id="{FC4B4327-C296-0CA7-07D7-B19E28AE4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664" y="2169370"/>
            <a:ext cx="5006975" cy="3869026"/>
          </a:xfrm>
          <a:prstGeom prst="rect">
            <a:avLst/>
          </a:prstGeom>
        </p:spPr>
      </p:pic>
      <p:sp>
        <p:nvSpPr>
          <p:cNvPr id="8" name="TextBox 8">
            <a:extLst>
              <a:ext uri="{FF2B5EF4-FFF2-40B4-BE49-F238E27FC236}">
                <a16:creationId xmlns:a16="http://schemas.microsoft.com/office/drawing/2014/main" id="{48AD2F41-F0FC-D2F5-9B8B-20478E626A83}"/>
              </a:ext>
            </a:extLst>
          </p:cNvPr>
          <p:cNvSpPr txBox="1">
            <a:spLocks noChangeArrowheads="1"/>
          </p:cNvSpPr>
          <p:nvPr/>
        </p:nvSpPr>
        <p:spPr bwMode="auto">
          <a:xfrm>
            <a:off x="5155417" y="6177532"/>
            <a:ext cx="3544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Annual plot included with archive</a:t>
            </a:r>
          </a:p>
        </p:txBody>
      </p:sp>
      <p:sp>
        <p:nvSpPr>
          <p:cNvPr id="9" name="TextBox 8">
            <a:extLst>
              <a:ext uri="{FF2B5EF4-FFF2-40B4-BE49-F238E27FC236}">
                <a16:creationId xmlns:a16="http://schemas.microsoft.com/office/drawing/2014/main" id="{C7BD8B14-B57B-7B7E-6104-AD0D30C935A9}"/>
              </a:ext>
            </a:extLst>
          </p:cNvPr>
          <p:cNvSpPr txBox="1"/>
          <p:nvPr/>
        </p:nvSpPr>
        <p:spPr>
          <a:xfrm>
            <a:off x="2844162" y="647456"/>
            <a:ext cx="3986989" cy="523220"/>
          </a:xfrm>
          <a:prstGeom prst="rect">
            <a:avLst/>
          </a:prstGeom>
          <a:noFill/>
        </p:spPr>
        <p:txBody>
          <a:bodyPr wrap="none" rtlCol="0">
            <a:spAutoFit/>
          </a:bodyPr>
          <a:lstStyle/>
          <a:p>
            <a:r>
              <a:rPr lang="en-US" sz="2800" dirty="0">
                <a:solidFill>
                  <a:schemeClr val="tx1"/>
                </a:solidFill>
              </a:rPr>
              <a:t>nh-a-swap-3-kem2-v1.0</a:t>
            </a:r>
          </a:p>
        </p:txBody>
      </p:sp>
      <p:sp>
        <p:nvSpPr>
          <p:cNvPr id="10" name="TextBox 9">
            <a:extLst>
              <a:ext uri="{FF2B5EF4-FFF2-40B4-BE49-F238E27FC236}">
                <a16:creationId xmlns:a16="http://schemas.microsoft.com/office/drawing/2014/main" id="{11CF5E18-16B6-1A02-47DF-D2446AF661A3}"/>
              </a:ext>
            </a:extLst>
          </p:cNvPr>
          <p:cNvSpPr txBox="1"/>
          <p:nvPr/>
        </p:nvSpPr>
        <p:spPr>
          <a:xfrm>
            <a:off x="3977012" y="1150745"/>
            <a:ext cx="1800493" cy="369332"/>
          </a:xfrm>
          <a:prstGeom prst="rect">
            <a:avLst/>
          </a:prstGeom>
          <a:noFill/>
        </p:spPr>
        <p:txBody>
          <a:bodyPr wrap="none" rtlCol="0">
            <a:spAutoFit/>
          </a:bodyPr>
          <a:lstStyle/>
          <a:p>
            <a:r>
              <a:rPr lang="en-US" dirty="0">
                <a:solidFill>
                  <a:schemeClr val="tx1"/>
                </a:solidFill>
              </a:rPr>
              <a:t>Data look good</a:t>
            </a:r>
          </a:p>
        </p:txBody>
      </p:sp>
      <p:cxnSp>
        <p:nvCxnSpPr>
          <p:cNvPr id="4" name="Straight Arrow Connector 3">
            <a:extLst>
              <a:ext uri="{FF2B5EF4-FFF2-40B4-BE49-F238E27FC236}">
                <a16:creationId xmlns:a16="http://schemas.microsoft.com/office/drawing/2014/main" id="{13E3AB44-4318-B581-469B-1CD2FBE6F0B9}"/>
              </a:ext>
            </a:extLst>
          </p:cNvPr>
          <p:cNvCxnSpPr/>
          <p:nvPr/>
        </p:nvCxnSpPr>
        <p:spPr bwMode="auto">
          <a:xfrm>
            <a:off x="4050671" y="2738534"/>
            <a:ext cx="437353" cy="0"/>
          </a:xfrm>
          <a:prstGeom prst="straightConnector1">
            <a:avLst/>
          </a:prstGeom>
          <a:solidFill>
            <a:srgbClr val="00B8FF"/>
          </a:solidFill>
          <a:ln w="2857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08500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480F808-179D-42DE-8C09-ECE13644E390}"/>
              </a:ext>
            </a:extLst>
          </p:cNvPr>
          <p:cNvSpPr>
            <a:spLocks noGrp="1"/>
          </p:cNvSpPr>
          <p:nvPr>
            <p:ph type="title"/>
          </p:nvPr>
        </p:nvSpPr>
        <p:spPr>
          <a:xfrm>
            <a:off x="503238" y="233363"/>
            <a:ext cx="9048750" cy="749300"/>
          </a:xfrm>
        </p:spPr>
        <p:txBody>
          <a:bodyPr/>
          <a:lstStyle/>
          <a:p>
            <a:r>
              <a:rPr lang="en-US" altLang="en-US"/>
              <a:t>Recommendations</a:t>
            </a:r>
          </a:p>
        </p:txBody>
      </p:sp>
      <p:sp>
        <p:nvSpPr>
          <p:cNvPr id="27651" name="Footer Placeholder 2">
            <a:extLst>
              <a:ext uri="{FF2B5EF4-FFF2-40B4-BE49-F238E27FC236}">
                <a16:creationId xmlns:a16="http://schemas.microsoft.com/office/drawing/2014/main" id="{0B35FB9F-7C89-4E91-9D65-E161EABCC75F}"/>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7652" name="Slide Number Placeholder 3">
            <a:extLst>
              <a:ext uri="{FF2B5EF4-FFF2-40B4-BE49-F238E27FC236}">
                <a16:creationId xmlns:a16="http://schemas.microsoft.com/office/drawing/2014/main" id="{9310E55F-D32D-4C7A-A5EA-D65D31501C5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E5BB800-A46E-4DFB-B79F-9E7004DDE6FB}" type="slidenum">
              <a:rPr lang="en-GB" altLang="en-US">
                <a:solidFill>
                  <a:srgbClr val="000000"/>
                </a:solidFill>
                <a:latin typeface="Times New Roman" panose="02020603050405020304" pitchFamily="18" charset="0"/>
              </a:rPr>
              <a:pPr/>
              <a:t>12</a:t>
            </a:fld>
            <a:endParaRPr lang="en-GB" altLang="en-US">
              <a:solidFill>
                <a:srgbClr val="000000"/>
              </a:solidFill>
              <a:latin typeface="Times New Roman" panose="02020603050405020304" pitchFamily="18" charset="0"/>
            </a:endParaRPr>
          </a:p>
        </p:txBody>
      </p:sp>
      <p:sp>
        <p:nvSpPr>
          <p:cNvPr id="23557" name="TextBox 4">
            <a:extLst>
              <a:ext uri="{FF2B5EF4-FFF2-40B4-BE49-F238E27FC236}">
                <a16:creationId xmlns:a16="http://schemas.microsoft.com/office/drawing/2014/main" id="{1D32679A-519F-4006-8B5C-6F731F4E6FDC}"/>
              </a:ext>
            </a:extLst>
          </p:cNvPr>
          <p:cNvSpPr txBox="1">
            <a:spLocks noChangeArrowheads="1"/>
          </p:cNvSpPr>
          <p:nvPr/>
        </p:nvSpPr>
        <p:spPr bwMode="auto">
          <a:xfrm>
            <a:off x="266448" y="941388"/>
            <a:ext cx="95919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dirty="0">
                <a:solidFill>
                  <a:srgbClr val="000000"/>
                </a:solidFill>
              </a:rPr>
              <a:t>In general, both of these datasets are in good shape. As previously noted, the dataset.cat descriptions are very generic and do not contain any specific discussion of these particular data. Since the other documentation is complete, no liens have been written.</a:t>
            </a:r>
          </a:p>
          <a:p>
            <a:pPr>
              <a:defRPr/>
            </a:pPr>
            <a:endParaRPr lang="en-US" altLang="en-US" b="1" i="1" dirty="0">
              <a:solidFill>
                <a:srgbClr val="000000"/>
              </a:solidFill>
            </a:endParaRPr>
          </a:p>
          <a:p>
            <a:pPr>
              <a:defRPr/>
            </a:pPr>
            <a:r>
              <a:rPr lang="en-US" altLang="en-US" b="1" i="1">
                <a:solidFill>
                  <a:srgbClr val="000000"/>
                </a:solidFill>
              </a:rPr>
              <a:t>Liens: None</a:t>
            </a:r>
          </a:p>
          <a:p>
            <a:pPr>
              <a:defRPr/>
            </a:pPr>
            <a:br>
              <a:rPr lang="en-US" altLang="en-US" b="1" i="1" dirty="0">
                <a:solidFill>
                  <a:srgbClr val="000000"/>
                </a:solidFill>
              </a:rPr>
            </a:br>
            <a:r>
              <a:rPr lang="en-US" altLang="en-US" b="1" i="1" dirty="0">
                <a:solidFill>
                  <a:srgbClr val="000000"/>
                </a:solidFill>
              </a:rPr>
              <a:t>1) </a:t>
            </a:r>
            <a:r>
              <a:rPr lang="en-US" altLang="en-US" b="1" dirty="0">
                <a:solidFill>
                  <a:schemeClr val="tx1"/>
                </a:solidFill>
              </a:rPr>
              <a:t>Certification: Good to certify both -2- and -3- </a:t>
            </a:r>
            <a:br>
              <a:rPr lang="en-US" altLang="en-US" b="1" dirty="0">
                <a:solidFill>
                  <a:schemeClr val="tx1"/>
                </a:solidFill>
              </a:rPr>
            </a:br>
            <a:endParaRPr lang="en-US" alt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249651C-E363-48C6-B9A7-0FB53F3450BB}"/>
              </a:ext>
            </a:extLst>
          </p:cNvPr>
          <p:cNvSpPr>
            <a:spLocks noGrp="1" noChangeArrowheads="1"/>
          </p:cNvSpPr>
          <p:nvPr>
            <p:ph type="title"/>
          </p:nvPr>
        </p:nvSpPr>
        <p:spPr>
          <a:xfrm>
            <a:off x="503238" y="346075"/>
            <a:ext cx="9067800" cy="1169988"/>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NH-SWAP </a:t>
            </a:r>
            <a:br>
              <a:rPr lang="en-GB" altLang="en-US"/>
            </a:br>
            <a:r>
              <a:rPr lang="en-GB" altLang="en-US"/>
              <a:t>Data Set Evaluation Tools</a:t>
            </a:r>
          </a:p>
        </p:txBody>
      </p:sp>
      <p:sp>
        <p:nvSpPr>
          <p:cNvPr id="5123" name="Rectangle 2">
            <a:extLst>
              <a:ext uri="{FF2B5EF4-FFF2-40B4-BE49-F238E27FC236}">
                <a16:creationId xmlns:a16="http://schemas.microsoft.com/office/drawing/2014/main" id="{F5993E44-FECB-4318-82A6-660AC8F17BB8}"/>
              </a:ext>
            </a:extLst>
          </p:cNvPr>
          <p:cNvSpPr>
            <a:spLocks noGrp="1" noChangeArrowheads="1"/>
          </p:cNvSpPr>
          <p:nvPr>
            <p:ph type="subTitle" idx="4294967295"/>
          </p:nvPr>
        </p:nvSpPr>
        <p:spPr>
          <a:xfrm>
            <a:off x="503238" y="1582738"/>
            <a:ext cx="9067800" cy="5365750"/>
          </a:xfrm>
        </p:spPr>
        <p:txBody>
          <a:bodyPr anchor="ctr"/>
          <a:lstStyle/>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Evaluation -</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     Machine: Dell XPS 15 9510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     Operating System: Windows 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dirty="0"/>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dirty="0"/>
          </a:p>
        </p:txBody>
      </p:sp>
      <p:sp>
        <p:nvSpPr>
          <p:cNvPr id="5124" name="Footer Placeholder 1">
            <a:extLst>
              <a:ext uri="{FF2B5EF4-FFF2-40B4-BE49-F238E27FC236}">
                <a16:creationId xmlns:a16="http://schemas.microsoft.com/office/drawing/2014/main" id="{7593153B-5BB2-4ECD-9C58-1645767BC4D8}"/>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5125" name="Slide Number Placeholder 2">
            <a:extLst>
              <a:ext uri="{FF2B5EF4-FFF2-40B4-BE49-F238E27FC236}">
                <a16:creationId xmlns:a16="http://schemas.microsoft.com/office/drawing/2014/main" id="{15746574-49BD-4B58-96CB-9A7FD476234A}"/>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5C22D34-3893-4886-97C1-F458B3660B93}" type="slidenum">
              <a:rPr lang="en-GB" altLang="en-US">
                <a:solidFill>
                  <a:srgbClr val="000000"/>
                </a:solidFill>
                <a:latin typeface="Times New Roman" panose="02020603050405020304" pitchFamily="18" charset="0"/>
              </a:rPr>
              <a:pPr/>
              <a:t>2</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879F2044-E9A4-45BF-BC03-EC4AED898BE9}"/>
              </a:ext>
            </a:extLst>
          </p:cNvPr>
          <p:cNvSpPr txBox="1">
            <a:spLocks noChangeArrowheads="1"/>
          </p:cNvSpPr>
          <p:nvPr/>
        </p:nvSpPr>
        <p:spPr bwMode="auto">
          <a:xfrm>
            <a:off x="371475" y="403225"/>
            <a:ext cx="7713971"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Datasets:  </a:t>
            </a:r>
            <a:r>
              <a:rPr lang="en-GB" altLang="en-US" sz="3200" b="1" i="1" dirty="0"/>
              <a:t>nh-x-swap-2-pluto-v2.0</a:t>
            </a:r>
            <a:br>
              <a:rPr lang="en-GB" altLang="en-US" sz="3200" b="1" i="1" dirty="0"/>
            </a:br>
            <a:r>
              <a:rPr lang="en-GB" altLang="en-US" sz="2400" b="1" i="1" dirty="0">
                <a:solidFill>
                  <a:schemeClr val="tx1"/>
                </a:solidFill>
              </a:rPr>
              <a:t>nh-x-swap-2-kem2-v1.0</a:t>
            </a:r>
            <a:br>
              <a:rPr lang="en-GB" altLang="en-US" sz="2400" b="1" i="1" dirty="0">
                <a:solidFill>
                  <a:schemeClr val="tx1"/>
                </a:solidFill>
              </a:rPr>
            </a:br>
            <a:r>
              <a:rPr lang="en-GB" altLang="en-US" sz="2400" b="1" i="1" dirty="0">
                <a:solidFill>
                  <a:schemeClr val="tx1"/>
                </a:solidFill>
              </a:rPr>
              <a:t>nh-x-swap-3-kem2-v1.0</a:t>
            </a:r>
            <a:br>
              <a:rPr lang="en-GB" altLang="en-US" sz="2400" b="1" i="1" dirty="0">
                <a:solidFill>
                  <a:schemeClr val="tx1"/>
                </a:solidFill>
              </a:rPr>
            </a:br>
            <a:endParaRPr lang="en-GB" altLang="en-US" sz="2400" b="1" i="1" dirty="0">
              <a:solidFill>
                <a:schemeClr val="tx1"/>
              </a:solidFill>
            </a:endParaRPr>
          </a:p>
          <a:p>
            <a:pPr lvl="1" eaLnBrk="1">
              <a:buSzPct val="45000"/>
            </a:pPr>
            <a:endParaRPr lang="en-GB" altLang="en-US" sz="2400" b="1" i="1" dirty="0">
              <a:solidFill>
                <a:schemeClr val="tx1"/>
              </a:solidFill>
            </a:endParaRPr>
          </a:p>
          <a:p>
            <a:pPr lvl="1" eaLnBrk="1">
              <a:buSzPct val="45000"/>
            </a:pPr>
            <a:r>
              <a:rPr lang="en-GB" altLang="en-US" sz="3200" b="1" i="1" dirty="0">
                <a:solidFill>
                  <a:schemeClr val="tx1"/>
                </a:solidFill>
              </a:rPr>
              <a:t>Volumes:</a:t>
            </a:r>
          </a:p>
          <a:p>
            <a:pPr lvl="1" eaLnBrk="1">
              <a:buSzPct val="45000"/>
            </a:pPr>
            <a:r>
              <a:rPr lang="en-GB" altLang="en-US" sz="2400" b="1" i="1" dirty="0">
                <a:solidFill>
                  <a:schemeClr val="tx1"/>
                </a:solidFill>
              </a:rPr>
              <a:t>	 NHKESW_1001</a:t>
            </a:r>
            <a:br>
              <a:rPr lang="en-GB" altLang="en-US" sz="2400" b="1" i="1" dirty="0">
                <a:solidFill>
                  <a:schemeClr val="tx1"/>
                </a:solidFill>
              </a:rPr>
            </a:br>
            <a:r>
              <a:rPr lang="en-GB" altLang="en-US" sz="2400" b="1" i="1" dirty="0">
                <a:solidFill>
                  <a:schemeClr val="tx1"/>
                </a:solidFill>
              </a:rPr>
              <a:t> NHKESW_2001</a:t>
            </a:r>
            <a:br>
              <a:rPr lang="en-GB" altLang="en-US" sz="2400" b="1" i="1" dirty="0">
                <a:solidFill>
                  <a:schemeClr val="tx1"/>
                </a:solidFill>
              </a:rPr>
            </a:br>
            <a:br>
              <a:rPr lang="en-GB" altLang="en-US" sz="3200" b="1" i="1" dirty="0">
                <a:solidFill>
                  <a:schemeClr val="tx1"/>
                </a:solidFill>
              </a:rPr>
            </a:br>
            <a:endParaRPr lang="en-GB" altLang="en-US" sz="3200" b="1" i="1" dirty="0">
              <a:solidFill>
                <a:srgbClr val="000000"/>
              </a:solidFill>
            </a:endParaRPr>
          </a:p>
          <a:p>
            <a:pPr lvl="1" eaLnBrk="1">
              <a:buSzPct val="45000"/>
            </a:pPr>
            <a:r>
              <a:rPr lang="en-GB" altLang="en-US" sz="3200" b="1" i="1" dirty="0">
                <a:solidFill>
                  <a:srgbClr val="000000"/>
                </a:solidFill>
              </a:rPr>
              <a:t>Volume Level Files</a:t>
            </a:r>
          </a:p>
          <a:p>
            <a:pPr lvl="1" eaLnBrk="1">
              <a:buSzPct val="45000"/>
            </a:pPr>
            <a:r>
              <a:rPr lang="en-GB" altLang="en-US" sz="3200" b="1" i="1" dirty="0">
                <a:solidFill>
                  <a:srgbClr val="000000"/>
                </a:solidFill>
              </a:rPr>
              <a:t>		AAREADME – files are acceptable</a:t>
            </a:r>
          </a:p>
          <a:p>
            <a:pPr lvl="1" eaLnBrk="1">
              <a:buSzPct val="45000"/>
            </a:pPr>
            <a:r>
              <a:rPr lang="en-GB" altLang="en-US" sz="3200" b="1" i="1" dirty="0">
                <a:solidFill>
                  <a:srgbClr val="000000"/>
                </a:solidFill>
              </a:rPr>
              <a:t>		VOLDESC – files are acceptable</a:t>
            </a:r>
          </a:p>
          <a:p>
            <a:pPr lvl="1" eaLnBrk="1">
              <a:buSzPct val="45000"/>
            </a:pPr>
            <a:endParaRPr lang="en-GB" altLang="en-US" sz="3200" b="1" i="1" dirty="0">
              <a:solidFill>
                <a:srgbClr val="000000"/>
              </a:solidFill>
            </a:endParaRPr>
          </a:p>
          <a:p>
            <a:pPr lvl="1" eaLnBrk="1">
              <a:buSzPct val="45000"/>
            </a:pPr>
            <a:r>
              <a:rPr lang="en-GB" altLang="en-US" sz="3200" b="1" i="1" dirty="0">
                <a:solidFill>
                  <a:srgbClr val="000000"/>
                </a:solidFill>
              </a:rPr>
              <a:t>			</a:t>
            </a:r>
          </a:p>
          <a:p>
            <a:endParaRPr lang="en-US" altLang="en-US" dirty="0"/>
          </a:p>
        </p:txBody>
      </p:sp>
      <p:sp>
        <p:nvSpPr>
          <p:cNvPr id="7171" name="Footer Placeholder 1">
            <a:extLst>
              <a:ext uri="{FF2B5EF4-FFF2-40B4-BE49-F238E27FC236}">
                <a16:creationId xmlns:a16="http://schemas.microsoft.com/office/drawing/2014/main" id="{EBC66BE7-A39D-45FD-A5B8-D230529FBCA9}"/>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7172" name="Slide Number Placeholder 2">
            <a:extLst>
              <a:ext uri="{FF2B5EF4-FFF2-40B4-BE49-F238E27FC236}">
                <a16:creationId xmlns:a16="http://schemas.microsoft.com/office/drawing/2014/main" id="{8B5CC31F-3696-4101-81B6-2288298144F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A0C4859A-CD16-4D17-9B06-07FADD8A0A8C}" type="slidenum">
              <a:rPr lang="en-GB" altLang="en-US">
                <a:solidFill>
                  <a:srgbClr val="000000"/>
                </a:solidFill>
                <a:latin typeface="Times New Roman" panose="02020603050405020304" pitchFamily="18" charset="0"/>
              </a:rPr>
              <a:pPr/>
              <a:t>3</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109935C4-3194-4F83-AEE9-CA34920331CD}"/>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a:extLst>
              <a:ext uri="{FF2B5EF4-FFF2-40B4-BE49-F238E27FC236}">
                <a16:creationId xmlns:a16="http://schemas.microsoft.com/office/drawing/2014/main" id="{99B42A0E-99DC-4775-BE0F-A10099C15B6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53D23C8-735C-421F-BF82-A9265BF288C1}" type="slidenum">
              <a:rPr lang="en-GB" altLang="en-US">
                <a:solidFill>
                  <a:srgbClr val="000000"/>
                </a:solidFill>
                <a:latin typeface="Times New Roman" panose="02020603050405020304" pitchFamily="18" charset="0"/>
              </a:rPr>
              <a:pPr/>
              <a:t>4</a:t>
            </a:fld>
            <a:endParaRPr lang="en-GB" altLang="en-US">
              <a:solidFill>
                <a:srgbClr val="000000"/>
              </a:solidFill>
              <a:latin typeface="Times New Roman" panose="02020603050405020304" pitchFamily="18" charset="0"/>
            </a:endParaRPr>
          </a:p>
        </p:txBody>
      </p:sp>
      <p:sp>
        <p:nvSpPr>
          <p:cNvPr id="9220" name="TextBox 2">
            <a:extLst>
              <a:ext uri="{FF2B5EF4-FFF2-40B4-BE49-F238E27FC236}">
                <a16:creationId xmlns:a16="http://schemas.microsoft.com/office/drawing/2014/main" id="{0C527585-DF1F-45E6-99FB-5091ACB32446}"/>
              </a:ext>
            </a:extLst>
          </p:cNvPr>
          <p:cNvSpPr txBox="1">
            <a:spLocks noChangeArrowheads="1"/>
          </p:cNvSpPr>
          <p:nvPr/>
        </p:nvSpPr>
        <p:spPr bwMode="auto">
          <a:xfrm>
            <a:off x="371475" y="269875"/>
            <a:ext cx="9421813"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October 2022 (KEM1) review to make sure that they had been addressed in this release.</a:t>
            </a:r>
          </a:p>
          <a:p>
            <a:pPr lvl="1" eaLnBrk="1">
              <a:buSzPct val="45000"/>
            </a:pPr>
            <a:endParaRPr lang="en-GB" altLang="en-US" sz="2000"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a:extLst>
              <a:ext uri="{FF2B5EF4-FFF2-40B4-BE49-F238E27FC236}">
                <a16:creationId xmlns:a16="http://schemas.microsoft.com/office/drawing/2014/main" id="{B407BC74-80C0-434A-856E-D193F3C63A42}"/>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1267" name="Slide Number Placeholder 2">
            <a:extLst>
              <a:ext uri="{FF2B5EF4-FFF2-40B4-BE49-F238E27FC236}">
                <a16:creationId xmlns:a16="http://schemas.microsoft.com/office/drawing/2014/main" id="{5704EEF7-757D-44BB-A795-C83715A853F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131096C-0378-47D2-A4C7-66614DAF3ACB}" type="slidenum">
              <a:rPr lang="en-GB" altLang="en-US">
                <a:solidFill>
                  <a:srgbClr val="000000"/>
                </a:solidFill>
                <a:latin typeface="Times New Roman" panose="02020603050405020304" pitchFamily="18" charset="0"/>
              </a:rPr>
              <a:pPr/>
              <a:t>5</a:t>
            </a:fld>
            <a:endParaRPr lang="en-GB" altLang="en-US">
              <a:solidFill>
                <a:srgbClr val="000000"/>
              </a:solidFill>
              <a:latin typeface="Times New Roman" panose="02020603050405020304" pitchFamily="18" charset="0"/>
            </a:endParaRPr>
          </a:p>
        </p:txBody>
      </p:sp>
      <p:sp>
        <p:nvSpPr>
          <p:cNvPr id="11268" name="TextBox 2">
            <a:extLst>
              <a:ext uri="{FF2B5EF4-FFF2-40B4-BE49-F238E27FC236}">
                <a16:creationId xmlns:a16="http://schemas.microsoft.com/office/drawing/2014/main" id="{995EA83E-5E64-4AC6-ABF3-D91BFC91E46B}"/>
              </a:ext>
            </a:extLst>
          </p:cNvPr>
          <p:cNvSpPr txBox="1">
            <a:spLocks noChangeArrowheads="1"/>
          </p:cNvSpPr>
          <p:nvPr/>
        </p:nvSpPr>
        <p:spPr bwMode="auto">
          <a:xfrm>
            <a:off x="371475" y="284163"/>
            <a:ext cx="942181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Catalog</a:t>
            </a:r>
            <a:r>
              <a:rPr lang="en-GB" altLang="en-US" sz="3200" b="1" i="1" dirty="0">
                <a:solidFill>
                  <a:srgbClr val="000000"/>
                </a:solidFill>
              </a:rPr>
              <a:t> Directory: </a:t>
            </a:r>
          </a:p>
          <a:p>
            <a:pPr lvl="1" eaLnBrk="1">
              <a:buSzPct val="45000"/>
            </a:pPr>
            <a:r>
              <a:rPr lang="en-GB" altLang="en-US" sz="2000" b="1" i="1" dirty="0">
                <a:solidFill>
                  <a:srgbClr val="000000"/>
                </a:solidFill>
              </a:rPr>
              <a:t>catinfo.txt     - ok</a:t>
            </a:r>
          </a:p>
          <a:p>
            <a:r>
              <a:rPr lang="en-US" altLang="en-US" b="1" i="1" dirty="0">
                <a:solidFill>
                  <a:schemeClr val="tx1"/>
                </a:solidFill>
              </a:rPr>
              <a:t>nh_kem.cat – ok </a:t>
            </a:r>
          </a:p>
          <a:p>
            <a:r>
              <a:rPr lang="en-US" altLang="en-US" b="1" i="1" dirty="0">
                <a:solidFill>
                  <a:schemeClr val="tx1"/>
                </a:solidFill>
              </a:rPr>
              <a:t>Nh_kem2.cat - ok</a:t>
            </a:r>
          </a:p>
          <a:p>
            <a:r>
              <a:rPr lang="en-US" altLang="en-US" b="1" i="1" dirty="0">
                <a:solidFill>
                  <a:schemeClr val="tx1"/>
                </a:solidFill>
              </a:rPr>
              <a:t>nhsc.cat – ok</a:t>
            </a:r>
          </a:p>
          <a:p>
            <a:r>
              <a:rPr lang="en-US" altLang="en-US" b="1" i="1" dirty="0">
                <a:solidFill>
                  <a:schemeClr val="tx1"/>
                </a:solidFill>
              </a:rPr>
              <a:t>ref.cat – ok</a:t>
            </a:r>
          </a:p>
          <a:p>
            <a:r>
              <a:rPr lang="en-US" altLang="en-US" b="1" i="1" dirty="0">
                <a:solidFill>
                  <a:schemeClr val="tx1"/>
                </a:solidFill>
              </a:rPr>
              <a:t>There are no differences between files that should be identical on the two volumes (</a:t>
            </a:r>
            <a:r>
              <a:rPr lang="en-GB" altLang="en-US" b="1" i="1" dirty="0">
                <a:solidFill>
                  <a:srgbClr val="000000"/>
                </a:solidFill>
              </a:rPr>
              <a:t>nh_kem.cat, nh_kem2.cat, nhsc.cat, ref.cat, swap.cat</a:t>
            </a:r>
            <a:r>
              <a:rPr lang="en-US" altLang="en-US" b="1" i="1" dirty="0">
                <a:solidFill>
                  <a:schemeClr val="tx1"/>
                </a:solidFill>
              </a:rPr>
              <a:t>, etc.) – good, correct versions included</a:t>
            </a: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r>
              <a:rPr lang="en-GB" altLang="en-US" b="1" i="1" dirty="0">
                <a:solidFill>
                  <a:srgbClr val="000000"/>
                </a:solidFill>
              </a:rPr>
              <a:t>dataset.cat (NH-X-SWAP-2-KEM2-V1.0)    </a:t>
            </a:r>
            <a:br>
              <a:rPr lang="en-GB" altLang="en-US" b="1" i="1" dirty="0">
                <a:solidFill>
                  <a:srgbClr val="000000"/>
                </a:solidFill>
              </a:rPr>
            </a:br>
            <a:r>
              <a:rPr lang="en-GB" altLang="en-US" b="1" i="1" dirty="0">
                <a:solidFill>
                  <a:srgbClr val="000000"/>
                </a:solidFill>
              </a:rPr>
              <a:t>          and</a:t>
            </a:r>
            <a:endParaRPr lang="en-US" altLang="en-US" b="1" i="1" dirty="0">
              <a:solidFill>
                <a:srgbClr val="000000"/>
              </a:solidFill>
            </a:endParaRPr>
          </a:p>
          <a:p>
            <a:pPr lvl="1" eaLnBrk="1">
              <a:buSzPct val="45000"/>
            </a:pPr>
            <a:r>
              <a:rPr lang="en-GB" altLang="en-US" b="1" i="1" dirty="0">
                <a:solidFill>
                  <a:srgbClr val="000000"/>
                </a:solidFill>
              </a:rPr>
              <a:t>dataset.cat (NH-X-SWAP-3-KEM2-V1.0)</a:t>
            </a:r>
          </a:p>
          <a:p>
            <a:pPr lvl="1" eaLnBrk="1">
              <a:buSzPct val="45000"/>
            </a:pPr>
            <a:r>
              <a:rPr lang="en-GB" altLang="en-US" b="1" i="1" dirty="0">
                <a:solidFill>
                  <a:srgbClr val="000000"/>
                </a:solidFill>
              </a:rPr>
              <a:t>		    are effectively the same file with only the most minor differences</a:t>
            </a:r>
          </a:p>
          <a:p>
            <a:pPr lvl="1" eaLnBrk="1">
              <a:buSzPct val="45000"/>
            </a:pPr>
            <a:br>
              <a:rPr lang="en-GB" altLang="en-US" b="1" i="1" dirty="0">
                <a:solidFill>
                  <a:srgbClr val="000000"/>
                </a:solidFill>
              </a:rPr>
            </a:br>
            <a:r>
              <a:rPr lang="en-GB" altLang="en-US" b="1" i="1" dirty="0">
                <a:solidFill>
                  <a:srgbClr val="000000"/>
                </a:solidFill>
              </a:rPr>
              <a:t>	   </a:t>
            </a:r>
            <a:endParaRPr lang="en-US"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a:extLst>
              <a:ext uri="{FF2B5EF4-FFF2-40B4-BE49-F238E27FC236}">
                <a16:creationId xmlns:a16="http://schemas.microsoft.com/office/drawing/2014/main" id="{436AA270-C80A-40DA-B1D6-675934857AB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3315" name="Slide Number Placeholder 2">
            <a:extLst>
              <a:ext uri="{FF2B5EF4-FFF2-40B4-BE49-F238E27FC236}">
                <a16:creationId xmlns:a16="http://schemas.microsoft.com/office/drawing/2014/main" id="{FD9E0E33-7ECC-4C98-BCDB-BB11D7E899E6}"/>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E9EC6BB-ADA8-4095-89F3-6AC37CF48FA1}" type="slidenum">
              <a:rPr lang="en-GB" altLang="en-US">
                <a:solidFill>
                  <a:srgbClr val="000000"/>
                </a:solidFill>
                <a:latin typeface="Times New Roman" panose="02020603050405020304" pitchFamily="18" charset="0"/>
              </a:rPr>
              <a:pPr/>
              <a:t>6</a:t>
            </a:fld>
            <a:endParaRPr lang="en-GB" altLang="en-US">
              <a:solidFill>
                <a:srgbClr val="000000"/>
              </a:solidFill>
              <a:latin typeface="Times New Roman" panose="02020603050405020304" pitchFamily="18" charset="0"/>
            </a:endParaRPr>
          </a:p>
        </p:txBody>
      </p:sp>
      <p:sp>
        <p:nvSpPr>
          <p:cNvPr id="13316" name="TextBox 2">
            <a:extLst>
              <a:ext uri="{FF2B5EF4-FFF2-40B4-BE49-F238E27FC236}">
                <a16:creationId xmlns:a16="http://schemas.microsoft.com/office/drawing/2014/main" id="{DCBA5764-0305-4DDB-A00F-4E5B50E67C50}"/>
              </a:ext>
            </a:extLst>
          </p:cNvPr>
          <p:cNvSpPr txBox="1">
            <a:spLocks noChangeArrowheads="1"/>
          </p:cNvSpPr>
          <p:nvPr/>
        </p:nvSpPr>
        <p:spPr bwMode="auto">
          <a:xfrm>
            <a:off x="371475" y="284163"/>
            <a:ext cx="94218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Calib</a:t>
            </a:r>
            <a:r>
              <a:rPr lang="en-GB" altLang="en-US" sz="3200" b="1" i="1" dirty="0">
                <a:solidFill>
                  <a:srgbClr val="000000"/>
                </a:solidFill>
              </a:rPr>
              <a:t> Directory: </a:t>
            </a:r>
          </a:p>
          <a:p>
            <a:pPr lvl="1" eaLnBrk="1">
              <a:buSzPct val="45000"/>
            </a:pPr>
            <a:r>
              <a:rPr lang="en-GB" altLang="en-US" sz="3200" b="1" i="1" dirty="0">
                <a:solidFill>
                  <a:srgbClr val="000000"/>
                </a:solidFill>
              </a:rPr>
              <a:t>		</a:t>
            </a:r>
            <a:r>
              <a:rPr lang="en-GB" altLang="en-US" sz="2000" i="1" dirty="0">
                <a:solidFill>
                  <a:srgbClr val="000000"/>
                </a:solidFill>
              </a:rPr>
              <a:t>calinfo.txt     - good</a:t>
            </a:r>
          </a:p>
          <a:p>
            <a:pPr lvl="1" eaLnBrk="1">
              <a:buSzPct val="45000"/>
            </a:pPr>
            <a:r>
              <a:rPr lang="en-GB" altLang="en-US" sz="2000" i="1" dirty="0">
                <a:solidFill>
                  <a:srgbClr val="000000"/>
                </a:solidFill>
              </a:rPr>
              <a:t>		background_009_dac.tab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background_009_dac_jup.tab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esa_rpa_v16_energy_binsf_new.tab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esa_rpa_v18_energy_binsf_new.tab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esa_rpa_v19_energy_binsf_new2.tab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esa_shape.tab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fov_mask_2d.tab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list_energy.tab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rpa_shape.tab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endParaRPr lang="en-GB" altLang="en-US" sz="2000" b="1" i="1" dirty="0">
              <a:solidFill>
                <a:srgbClr val="000000"/>
              </a:solidFill>
            </a:endParaRPr>
          </a:p>
          <a:p>
            <a:pPr lvl="1" eaLnBrk="1">
              <a:buSzPct val="45000"/>
            </a:pPr>
            <a:r>
              <a:rPr lang="en-GB" altLang="en-US" sz="2000" b="1" i="1" dirty="0">
                <a:solidFill>
                  <a:srgbClr val="000000"/>
                </a:solidFill>
              </a:rPr>
              <a:t>Beyond Compare of all files to Feb 2022 release versions shows that the </a:t>
            </a:r>
          </a:p>
          <a:p>
            <a:pPr lvl="1" eaLnBrk="1">
              <a:buSzPct val="45000"/>
            </a:pPr>
            <a:r>
              <a:rPr lang="en-GB" altLang="en-US" sz="2000" b="1" i="1" dirty="0">
                <a:solidFill>
                  <a:srgbClr val="000000"/>
                </a:solidFill>
              </a:rPr>
              <a:t>only changes are to the DSID version (-V5.0 to –V6.0) in the LBL files.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0A502E0E-45FA-411D-BF42-64DFCA4886A4}"/>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5363" name="Slide Number Placeholder 2">
            <a:extLst>
              <a:ext uri="{FF2B5EF4-FFF2-40B4-BE49-F238E27FC236}">
                <a16:creationId xmlns:a16="http://schemas.microsoft.com/office/drawing/2014/main" id="{C0E7E768-43A2-428A-B023-34FED6A6743E}"/>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29096C1D-E333-410B-B7A1-81011143E28B}" type="slidenum">
              <a:rPr lang="en-GB" altLang="en-US">
                <a:solidFill>
                  <a:srgbClr val="000000"/>
                </a:solidFill>
                <a:latin typeface="Times New Roman" panose="02020603050405020304" pitchFamily="18" charset="0"/>
              </a:rPr>
              <a:pPr/>
              <a:t>7</a:t>
            </a:fld>
            <a:endParaRPr lang="en-GB" altLang="en-US" dirty="0">
              <a:solidFill>
                <a:srgbClr val="000000"/>
              </a:solidFill>
              <a:latin typeface="Times New Roman" panose="02020603050405020304" pitchFamily="18" charset="0"/>
            </a:endParaRPr>
          </a:p>
        </p:txBody>
      </p:sp>
      <p:sp>
        <p:nvSpPr>
          <p:cNvPr id="15364" name="TextBox 2">
            <a:extLst>
              <a:ext uri="{FF2B5EF4-FFF2-40B4-BE49-F238E27FC236}">
                <a16:creationId xmlns:a16="http://schemas.microsoft.com/office/drawing/2014/main" id="{3C910607-A5A9-42F3-8F2D-EC7347EAAA80}"/>
              </a:ext>
            </a:extLst>
          </p:cNvPr>
          <p:cNvSpPr txBox="1">
            <a:spLocks noChangeArrowheads="1"/>
          </p:cNvSpPr>
          <p:nvPr/>
        </p:nvSpPr>
        <p:spPr bwMode="auto">
          <a:xfrm>
            <a:off x="215739" y="155575"/>
            <a:ext cx="9809162" cy="750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2000" b="1" i="1" dirty="0">
                <a:solidFill>
                  <a:srgbClr val="000000"/>
                </a:solidFill>
              </a:rPr>
              <a:t>Document Directory: </a:t>
            </a:r>
          </a:p>
          <a:p>
            <a:pPr lvl="1" eaLnBrk="1">
              <a:buSzPct val="45000"/>
            </a:pPr>
            <a:r>
              <a:rPr lang="en-GB" altLang="en-US" sz="3200" b="1" i="1" dirty="0">
                <a:solidFill>
                  <a:srgbClr val="000000"/>
                </a:solidFill>
              </a:rPr>
              <a:t>		</a:t>
            </a:r>
            <a:r>
              <a:rPr lang="en-GB" altLang="en-US" b="1" i="1" dirty="0">
                <a:solidFill>
                  <a:srgbClr val="000000"/>
                </a:solidFill>
              </a:rPr>
              <a:t>docinfo.txt – </a:t>
            </a:r>
            <a:r>
              <a:rPr lang="en-GB" altLang="en-US" b="1" i="1" dirty="0">
                <a:solidFill>
                  <a:srgbClr val="FF0000"/>
                </a:solidFill>
              </a:rPr>
              <a:t>BC reports that the version on -2- dataset includes UTF-8 characters not found on the -3- dataset version. Several characters appear bold in Notepad and </a:t>
            </a:r>
            <a:r>
              <a:rPr lang="en-GB" altLang="en-US" b="1" i="1" dirty="0" err="1">
                <a:solidFill>
                  <a:srgbClr val="FF0000"/>
                </a:solidFill>
              </a:rPr>
              <a:t>UltraEdit</a:t>
            </a:r>
            <a:r>
              <a:rPr lang="en-GB" altLang="en-US" b="1" i="1" dirty="0">
                <a:solidFill>
                  <a:srgbClr val="FF0000"/>
                </a:solidFill>
              </a:rPr>
              <a:t> on the -2- version. The same error occurs </a:t>
            </a:r>
            <a:br>
              <a:rPr lang="en-GB" altLang="en-US" b="1" i="1" dirty="0">
                <a:solidFill>
                  <a:srgbClr val="FF0000"/>
                </a:solidFill>
              </a:rPr>
            </a:br>
            <a:r>
              <a:rPr lang="en-GB" altLang="en-US" b="1" i="1" dirty="0">
                <a:solidFill>
                  <a:srgbClr val="FF0000"/>
                </a:solidFill>
              </a:rPr>
              <a:t>for -2- : lunineetal1995.lbl, </a:t>
            </a:r>
            <a:r>
              <a:rPr lang="pl-PL" altLang="en-US" b="1" i="1" dirty="0">
                <a:solidFill>
                  <a:srgbClr val="FF0000"/>
                </a:solidFill>
              </a:rPr>
              <a:t>quat_axyz_instr_to_j2k.asc</a:t>
            </a:r>
            <a:r>
              <a:rPr lang="en-US" altLang="en-US" b="1" i="1" dirty="0">
                <a:solidFill>
                  <a:srgbClr val="FF0000"/>
                </a:solidFill>
              </a:rPr>
              <a:t>, </a:t>
            </a:r>
            <a:r>
              <a:rPr lang="en-US" altLang="en-US" b="1" i="1" dirty="0" err="1">
                <a:solidFill>
                  <a:srgbClr val="FF0000"/>
                </a:solidFill>
              </a:rPr>
              <a:t>swap_ssr.lbl</a:t>
            </a:r>
            <a:endParaRPr lang="en-US" altLang="en-US" b="1" i="1" dirty="0">
              <a:solidFill>
                <a:srgbClr val="FF0000"/>
              </a:solidFill>
            </a:endParaRPr>
          </a:p>
          <a:p>
            <a:pPr lvl="1" eaLnBrk="1">
              <a:buSzPct val="45000"/>
            </a:pPr>
            <a:r>
              <a:rPr lang="en-US" altLang="en-US" b="1" i="1" dirty="0">
                <a:solidFill>
                  <a:srgbClr val="FF0000"/>
                </a:solidFill>
              </a:rPr>
              <a:t>			</a:t>
            </a:r>
            <a:r>
              <a:rPr lang="en-US" altLang="en-US" b="1" i="1" dirty="0">
                <a:solidFill>
                  <a:srgbClr val="00B050"/>
                </a:solidFill>
              </a:rPr>
              <a:t>Analysis of these files shows that these files are fine, this must a transmission or decompression error</a:t>
            </a:r>
            <a:br>
              <a:rPr lang="en-GB" altLang="en-US" b="1" i="1" dirty="0">
                <a:solidFill>
                  <a:srgbClr val="FF0000"/>
                </a:solidFill>
              </a:rPr>
            </a:br>
            <a:r>
              <a:rPr lang="en-GB" altLang="en-US" b="1" i="1" dirty="0">
                <a:solidFill>
                  <a:srgbClr val="000000"/>
                </a:solidFill>
              </a:rPr>
              <a:t>       </a:t>
            </a:r>
            <a:r>
              <a:rPr lang="en-GB" altLang="en-US" b="1" i="1" dirty="0" err="1">
                <a:solidFill>
                  <a:srgbClr val="000000"/>
                </a:solidFill>
              </a:rPr>
              <a:t>codmac_level_definitions</a:t>
            </a:r>
            <a:r>
              <a:rPr lang="en-GB" altLang="en-US" b="1" i="1" dirty="0">
                <a:solidFill>
                  <a:srgbClr val="000000"/>
                </a:solidFill>
              </a:rPr>
              <a:t>, lunineetal1995, </a:t>
            </a:r>
            <a:r>
              <a:rPr lang="en-GB" altLang="en-US" b="1" i="1" dirty="0" err="1">
                <a:solidFill>
                  <a:srgbClr val="000000"/>
                </a:solidFill>
              </a:rPr>
              <a:t>payload_ssr</a:t>
            </a:r>
            <a:r>
              <a:rPr lang="en-GB" altLang="en-US" b="1" i="1" dirty="0">
                <a:solidFill>
                  <a:srgbClr val="000000"/>
                </a:solidFill>
              </a:rPr>
              <a:t>, </a:t>
            </a:r>
            <a:r>
              <a:rPr lang="en-GB" altLang="en-US" b="1" i="1" dirty="0" err="1">
                <a:solidFill>
                  <a:srgbClr val="000000"/>
                </a:solidFill>
              </a:rPr>
              <a:t>swap_ssr</a:t>
            </a:r>
            <a:r>
              <a:rPr lang="en-GB" altLang="en-US" b="1" i="1" dirty="0">
                <a:solidFill>
                  <a:srgbClr val="000000"/>
                </a:solidFill>
              </a:rPr>
              <a:t>  </a:t>
            </a:r>
            <a:br>
              <a:rPr lang="en-GB" altLang="en-US" b="1" i="1" dirty="0">
                <a:solidFill>
                  <a:srgbClr val="000000"/>
                </a:solidFill>
              </a:rPr>
            </a:br>
            <a:r>
              <a:rPr lang="en-GB" altLang="en-US" b="1" i="1" dirty="0">
                <a:solidFill>
                  <a:srgbClr val="000000"/>
                </a:solidFill>
              </a:rPr>
              <a:t>             PDF files all PDF/A format. All previously reviewed and acceptable</a:t>
            </a:r>
            <a:br>
              <a:rPr lang="en-GB" altLang="en-US" b="1" i="1" dirty="0">
                <a:solidFill>
                  <a:srgbClr val="000000"/>
                </a:solidFill>
              </a:rPr>
            </a:br>
            <a:r>
              <a:rPr lang="en-GB" altLang="en-US" b="1" i="1" dirty="0">
                <a:solidFill>
                  <a:srgbClr val="000000"/>
                </a:solidFill>
              </a:rPr>
              <a:t>       </a:t>
            </a:r>
            <a:r>
              <a:rPr lang="en-GB" altLang="en-US" b="1" i="1" dirty="0" err="1">
                <a:solidFill>
                  <a:srgbClr val="000000"/>
                </a:solidFill>
              </a:rPr>
              <a:t>swap_cal</a:t>
            </a:r>
            <a:r>
              <a:rPr lang="en-GB" altLang="en-US" b="1" i="1" dirty="0">
                <a:solidFill>
                  <a:srgbClr val="000000"/>
                </a:solidFill>
              </a:rPr>
              <a:t> – good	</a:t>
            </a:r>
          </a:p>
          <a:p>
            <a:pPr lvl="1" eaLnBrk="1">
              <a:buSzPct val="45000"/>
            </a:pPr>
            <a:r>
              <a:rPr lang="en-GB" altLang="en-US" b="1" i="1" dirty="0">
                <a:solidFill>
                  <a:srgbClr val="000000"/>
                </a:solidFill>
              </a:rPr>
              <a:t>		soc_inst_icd.pdf (</a:t>
            </a:r>
            <a:r>
              <a:rPr lang="en-GB" altLang="en-US" b="1" i="1" dirty="0" err="1">
                <a:solidFill>
                  <a:srgbClr val="000000"/>
                </a:solidFill>
              </a:rPr>
              <a:t>lbl</a:t>
            </a:r>
            <a:r>
              <a:rPr lang="en-GB" altLang="en-US" b="1" i="1" dirty="0">
                <a:solidFill>
                  <a:srgbClr val="000000"/>
                </a:solidFill>
              </a:rPr>
              <a:t>) (</a:t>
            </a:r>
            <a:r>
              <a:rPr lang="en-GB" altLang="en-US" b="1" i="1" dirty="0">
                <a:solidFill>
                  <a:srgbClr val="00B050"/>
                </a:solidFill>
              </a:rPr>
              <a:t>errors in equation 3 fixed again</a:t>
            </a:r>
            <a:r>
              <a:rPr lang="en-GB" altLang="en-US" b="1" i="1" dirty="0">
                <a:solidFill>
                  <a:schemeClr val="tx1"/>
                </a:solidFill>
              </a:rPr>
              <a:t>)</a:t>
            </a:r>
          </a:p>
          <a:p>
            <a:pPr lvl="1" eaLnBrk="1">
              <a:buSzPct val="45000"/>
            </a:pPr>
            <a:r>
              <a:rPr lang="en-GB" altLang="en-US" b="1" i="1" dirty="0">
                <a:solidFill>
                  <a:srgbClr val="000000"/>
                </a:solidFill>
              </a:rPr>
              <a:t>		nh_met2utc.tab file is complete.             </a:t>
            </a:r>
          </a:p>
          <a:p>
            <a:pPr lvl="1" eaLnBrk="1">
              <a:buSzPct val="45000"/>
            </a:pPr>
            <a:r>
              <a:rPr lang="en-GB" altLang="en-US" b="1" i="1" dirty="0">
                <a:solidFill>
                  <a:srgbClr val="000000"/>
                </a:solidFill>
              </a:rPr>
              <a:t>		</a:t>
            </a:r>
            <a:r>
              <a:rPr lang="en-GB" altLang="en-US" b="1" i="1" dirty="0" err="1">
                <a:solidFill>
                  <a:srgbClr val="000000"/>
                </a:solidFill>
              </a:rPr>
              <a:t>data_summary_plots</a:t>
            </a:r>
            <a:r>
              <a:rPr lang="en-GB" altLang="en-US" b="1" i="1" dirty="0">
                <a:solidFill>
                  <a:srgbClr val="000000"/>
                </a:solidFill>
              </a:rPr>
              <a:t> directory contents are ok, plots are useful	</a:t>
            </a:r>
          </a:p>
          <a:p>
            <a:pPr lvl="1" eaLnBrk="1">
              <a:buSzPct val="45000"/>
            </a:pPr>
            <a:r>
              <a:rPr lang="en-GB" altLang="en-US" b="1" i="1" dirty="0">
                <a:solidFill>
                  <a:srgbClr val="000000"/>
                </a:solidFill>
              </a:rPr>
              <a:t>		</a:t>
            </a:r>
            <a:r>
              <a:rPr lang="en-GB" altLang="en-US" b="1" i="1" dirty="0" err="1">
                <a:solidFill>
                  <a:srgbClr val="000000"/>
                </a:solidFill>
              </a:rPr>
              <a:t>nh_mission_trajectory.tab</a:t>
            </a:r>
            <a:r>
              <a:rPr lang="en-GB" altLang="en-US" b="1" i="1" dirty="0">
                <a:solidFill>
                  <a:srgbClr val="000000"/>
                </a:solidFill>
              </a:rPr>
              <a:t> (</a:t>
            </a:r>
            <a:r>
              <a:rPr lang="en-GB" altLang="en-US" b="1" i="1" dirty="0" err="1">
                <a:solidFill>
                  <a:srgbClr val="000000"/>
                </a:solidFill>
              </a:rPr>
              <a:t>lbl</a:t>
            </a:r>
            <a:r>
              <a:rPr lang="en-GB" altLang="en-US" b="1" i="1" dirty="0">
                <a:solidFill>
                  <a:srgbClr val="000000"/>
                </a:solidFill>
              </a:rPr>
              <a:t>) - good</a:t>
            </a:r>
            <a:endParaRPr lang="en-GB" altLang="en-US" b="1" i="1" dirty="0">
              <a:solidFill>
                <a:srgbClr val="00B050"/>
              </a:solidFill>
            </a:endParaRPr>
          </a:p>
          <a:p>
            <a:pPr lvl="1" eaLnBrk="1">
              <a:buSzPct val="45000"/>
            </a:pPr>
            <a:r>
              <a:rPr lang="en-GB" altLang="en-US" b="1" i="1" dirty="0">
                <a:solidFill>
                  <a:srgbClr val="000000"/>
                </a:solidFill>
              </a:rPr>
              <a:t>		quat_axyz_instr_to_j2k.asc (</a:t>
            </a:r>
            <a:r>
              <a:rPr lang="en-GB" altLang="en-US" b="1" i="1" dirty="0" err="1">
                <a:solidFill>
                  <a:srgbClr val="000000"/>
                </a:solidFill>
              </a:rPr>
              <a:t>lbl</a:t>
            </a:r>
            <a:r>
              <a:rPr lang="en-GB" altLang="en-US" b="1" i="1" dirty="0">
                <a:solidFill>
                  <a:srgbClr val="000000"/>
                </a:solidFill>
              </a:rPr>
              <a:t>) – good</a:t>
            </a:r>
          </a:p>
          <a:p>
            <a:pPr lvl="1" eaLnBrk="1">
              <a:buSzPct val="45000"/>
            </a:pPr>
            <a:r>
              <a:rPr lang="en-GB" altLang="en-US" b="1" i="1" dirty="0">
                <a:solidFill>
                  <a:srgbClr val="000000"/>
                </a:solidFill>
              </a:rPr>
              <a:t>		seq_swap_kem1.tab (.</a:t>
            </a:r>
            <a:r>
              <a:rPr lang="en-GB" altLang="en-US" b="1" i="1" dirty="0" err="1">
                <a:solidFill>
                  <a:srgbClr val="000000"/>
                </a:solidFill>
              </a:rPr>
              <a:t>lbl</a:t>
            </a:r>
            <a:r>
              <a:rPr lang="en-GB" altLang="en-US" b="1" i="1" dirty="0">
                <a:solidFill>
                  <a:srgbClr val="000000"/>
                </a:solidFill>
              </a:rPr>
              <a:t>)	- good</a:t>
            </a:r>
          </a:p>
          <a:p>
            <a:pPr lvl="1" eaLnBrk="1">
              <a:buSzPct val="45000"/>
            </a:pPr>
            <a:r>
              <a:rPr lang="en-GB" altLang="en-US" b="1" i="1" dirty="0">
                <a:solidFill>
                  <a:srgbClr val="000000"/>
                </a:solidFill>
              </a:rPr>
              <a:t>		seq_swap_kem2.tab (.</a:t>
            </a:r>
            <a:r>
              <a:rPr lang="en-GB" altLang="en-US" b="1" i="1" dirty="0" err="1">
                <a:solidFill>
                  <a:srgbClr val="000000"/>
                </a:solidFill>
              </a:rPr>
              <a:t>lbl</a:t>
            </a:r>
            <a:r>
              <a:rPr lang="en-GB" altLang="en-US" b="1" i="1" dirty="0">
                <a:solidFill>
                  <a:srgbClr val="000000"/>
                </a:solidFill>
              </a:rPr>
              <a:t>) – good</a:t>
            </a:r>
          </a:p>
          <a:p>
            <a:pPr lvl="1" eaLnBrk="1">
              <a:buSzPct val="45000"/>
            </a:pPr>
            <a:r>
              <a:rPr lang="en-GB" altLang="en-US" b="1" i="1" dirty="0">
                <a:solidFill>
                  <a:srgbClr val="000000"/>
                </a:solidFill>
              </a:rPr>
              <a:t>		nh_fov.png (</a:t>
            </a:r>
            <a:r>
              <a:rPr lang="en-GB" altLang="en-US" b="1" i="1" dirty="0" err="1">
                <a:solidFill>
                  <a:srgbClr val="000000"/>
                </a:solidFill>
              </a:rPr>
              <a:t>lbl</a:t>
            </a:r>
            <a:r>
              <a:rPr lang="en-GB" altLang="en-US" b="1" i="1" dirty="0">
                <a:solidFill>
                  <a:srgbClr val="000000"/>
                </a:solidFill>
              </a:rPr>
              <a:t>) - good</a:t>
            </a:r>
          </a:p>
          <a:p>
            <a:pPr lvl="1" eaLnBrk="1">
              <a:buSzPct val="45000"/>
            </a:pPr>
            <a:r>
              <a:rPr lang="en-GB" altLang="en-US" sz="2000" b="1" i="1" dirty="0">
                <a:solidFill>
                  <a:srgbClr val="000000"/>
                </a:solidFill>
              </a:rPr>
              <a:t>Document/</a:t>
            </a:r>
            <a:r>
              <a:rPr lang="en-GB" altLang="en-US" sz="2000" b="1" i="1" dirty="0" err="1">
                <a:solidFill>
                  <a:srgbClr val="000000"/>
                </a:solidFill>
              </a:rPr>
              <a:t>data_summary_plots</a:t>
            </a:r>
            <a:r>
              <a:rPr lang="en-GB" altLang="en-US" sz="2000" b="1" i="1" dirty="0">
                <a:solidFill>
                  <a:srgbClr val="000000"/>
                </a:solidFill>
              </a:rPr>
              <a:t> Directory:</a:t>
            </a:r>
          </a:p>
          <a:p>
            <a:pPr lvl="1" eaLnBrk="1">
              <a:buSzPct val="45000"/>
            </a:pPr>
            <a:r>
              <a:rPr lang="en-GB" altLang="en-US" sz="2000" b="1" i="1" dirty="0">
                <a:solidFill>
                  <a:srgbClr val="000000"/>
                </a:solidFill>
              </a:rPr>
              <a:t>		</a:t>
            </a:r>
            <a:r>
              <a:rPr lang="en-GB" altLang="en-US" b="1" i="1" dirty="0">
                <a:solidFill>
                  <a:srgbClr val="000000"/>
                </a:solidFill>
              </a:rPr>
              <a:t>Plots available for all days when calibrated data are available</a:t>
            </a:r>
            <a:br>
              <a:rPr lang="en-GB" altLang="en-US" b="1" i="1" dirty="0">
                <a:solidFill>
                  <a:srgbClr val="000000"/>
                </a:solidFill>
              </a:rPr>
            </a:br>
            <a:r>
              <a:rPr lang="en-GB" altLang="en-US" b="1" i="1" dirty="0">
                <a:solidFill>
                  <a:srgbClr val="000000"/>
                </a:solidFill>
              </a:rPr>
              <a:t>		Directory listing is overwhelmed by 1 day files, consider subfolders</a:t>
            </a:r>
            <a:endParaRPr lang="en-GB" altLang="en-US" b="1" i="1" dirty="0">
              <a:solidFill>
                <a:srgbClr val="FF0000"/>
              </a:solidFill>
            </a:endParaRPr>
          </a:p>
          <a:p>
            <a:pPr lvl="1" eaLnBrk="1">
              <a:buSzPct val="45000"/>
            </a:pPr>
            <a:r>
              <a:rPr lang="en-GB" altLang="en-US" sz="2000" b="1" i="1" dirty="0">
                <a:solidFill>
                  <a:srgbClr val="000000"/>
                </a:solidFill>
              </a:rPr>
              <a:t>Document/</a:t>
            </a:r>
            <a:r>
              <a:rPr lang="en-GB" altLang="en-US" sz="2000" b="1" i="1" dirty="0" err="1">
                <a:solidFill>
                  <a:srgbClr val="000000"/>
                </a:solidFill>
              </a:rPr>
              <a:t>traj</a:t>
            </a:r>
            <a:r>
              <a:rPr lang="en-GB" altLang="en-US" sz="2000" b="1" i="1" dirty="0">
                <a:solidFill>
                  <a:srgbClr val="000000"/>
                </a:solidFill>
              </a:rPr>
              <a:t> Directory</a:t>
            </a:r>
            <a:br>
              <a:rPr lang="en-GB" altLang="en-US" sz="2000" b="1" i="1" dirty="0">
                <a:solidFill>
                  <a:srgbClr val="000000"/>
                </a:solidFill>
              </a:rPr>
            </a:br>
            <a:r>
              <a:rPr lang="en-GB" altLang="en-US" sz="2000" b="1" i="1" dirty="0">
                <a:solidFill>
                  <a:srgbClr val="000000"/>
                </a:solidFill>
              </a:rPr>
              <a:t>	</a:t>
            </a:r>
            <a:r>
              <a:rPr lang="en-GB" altLang="en-US" b="1" i="1" dirty="0">
                <a:solidFill>
                  <a:srgbClr val="000000"/>
                </a:solidFill>
              </a:rPr>
              <a:t>trajinfo.txt – good</a:t>
            </a:r>
            <a:br>
              <a:rPr lang="en-GB" altLang="en-US" b="1" i="1" dirty="0">
                <a:solidFill>
                  <a:srgbClr val="000000"/>
                </a:solidFill>
              </a:rPr>
            </a:br>
            <a:r>
              <a:rPr lang="en-GB" altLang="en-US" b="1" i="1" dirty="0">
                <a:solidFill>
                  <a:srgbClr val="000000"/>
                </a:solidFill>
              </a:rPr>
              <a:t>	traj_2006_2028_1d.tab (</a:t>
            </a:r>
            <a:r>
              <a:rPr lang="en-GB" altLang="en-US" b="1" i="1" dirty="0" err="1">
                <a:solidFill>
                  <a:srgbClr val="000000"/>
                </a:solidFill>
              </a:rPr>
              <a:t>lbl</a:t>
            </a:r>
            <a:r>
              <a:rPr lang="en-GB" altLang="en-US" b="1" i="1" dirty="0">
                <a:solidFill>
                  <a:srgbClr val="000000"/>
                </a:solidFill>
              </a:rPr>
              <a:t>, </a:t>
            </a:r>
            <a:r>
              <a:rPr lang="en-GB" altLang="en-US" b="1" i="1" dirty="0" err="1">
                <a:solidFill>
                  <a:srgbClr val="000000"/>
                </a:solidFill>
              </a:rPr>
              <a:t>fmt</a:t>
            </a:r>
            <a:r>
              <a:rPr lang="en-GB" altLang="en-US" b="1" i="1" dirty="0">
                <a:solidFill>
                  <a:srgbClr val="000000"/>
                </a:solidFill>
              </a:rPr>
              <a:t>) – ok, unclear where the reconstructed </a:t>
            </a:r>
            <a:br>
              <a:rPr lang="en-GB" altLang="en-US" b="1" i="1" dirty="0">
                <a:solidFill>
                  <a:srgbClr val="000000"/>
                </a:solidFill>
              </a:rPr>
            </a:br>
            <a:r>
              <a:rPr lang="en-GB" altLang="en-US" b="1" i="1" dirty="0">
                <a:solidFill>
                  <a:srgbClr val="000000"/>
                </a:solidFill>
              </a:rPr>
              <a:t>	vs. predict boundary occurs in the file based on the kernels listing.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B6346310-C3F5-4D95-84F1-1BCDEEB4E20C}"/>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9459" name="Slide Number Placeholder 2">
            <a:extLst>
              <a:ext uri="{FF2B5EF4-FFF2-40B4-BE49-F238E27FC236}">
                <a16:creationId xmlns:a16="http://schemas.microsoft.com/office/drawing/2014/main" id="{A93742FE-DCF7-4220-9593-87E599474D12}"/>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32A4AC27-6806-4A5C-8E61-CEC379B5202C}" type="slidenum">
              <a:rPr lang="en-GB" altLang="en-US">
                <a:solidFill>
                  <a:srgbClr val="000000"/>
                </a:solidFill>
                <a:latin typeface="Times New Roman" panose="02020603050405020304" pitchFamily="18" charset="0"/>
              </a:rPr>
              <a:pPr/>
              <a:t>8</a:t>
            </a:fld>
            <a:endParaRPr lang="en-GB" altLang="en-US">
              <a:solidFill>
                <a:srgbClr val="000000"/>
              </a:solidFill>
              <a:latin typeface="Times New Roman" panose="02020603050405020304" pitchFamily="18" charset="0"/>
            </a:endParaRPr>
          </a:p>
        </p:txBody>
      </p:sp>
      <p:sp>
        <p:nvSpPr>
          <p:cNvPr id="19460" name="TextBox 2">
            <a:extLst>
              <a:ext uri="{FF2B5EF4-FFF2-40B4-BE49-F238E27FC236}">
                <a16:creationId xmlns:a16="http://schemas.microsoft.com/office/drawing/2014/main" id="{5B95D326-CB8A-4978-97A7-277181558684}"/>
              </a:ext>
            </a:extLst>
          </p:cNvPr>
          <p:cNvSpPr txBox="1">
            <a:spLocks noChangeArrowheads="1"/>
          </p:cNvSpPr>
          <p:nvPr/>
        </p:nvSpPr>
        <p:spPr bwMode="auto">
          <a:xfrm>
            <a:off x="131763" y="304800"/>
            <a:ext cx="9809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Index Directory: </a:t>
            </a:r>
          </a:p>
          <a:p>
            <a:pPr lvl="1" eaLnBrk="1">
              <a:buSzPct val="45000"/>
            </a:pPr>
            <a:r>
              <a:rPr lang="en-GB" altLang="en-US" sz="3200" b="1" i="1" dirty="0">
                <a:solidFill>
                  <a:srgbClr val="000000"/>
                </a:solidFill>
              </a:rPr>
              <a:t>		</a:t>
            </a:r>
            <a:r>
              <a:rPr lang="en-GB" altLang="en-US" sz="2000" b="1" i="1" dirty="0">
                <a:solidFill>
                  <a:srgbClr val="000000"/>
                </a:solidFill>
              </a:rPr>
              <a:t>indxinfo.txt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index.tab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slimindx.tab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-2- and -3- datasets</a:t>
            </a:r>
          </a:p>
          <a:p>
            <a:pPr lvl="1" eaLnBrk="1">
              <a:buSzPct val="45000"/>
            </a:pPr>
            <a:r>
              <a:rPr lang="en-GB" altLang="en-US" sz="2000" b="1" i="1" dirty="0">
                <a:solidFill>
                  <a:srgbClr val="000000"/>
                </a:solidFill>
              </a:rPr>
              <a:t>		</a:t>
            </a:r>
            <a:r>
              <a:rPr lang="en-GB" altLang="en-US" sz="2000" b="1" i="1" dirty="0" err="1">
                <a:solidFill>
                  <a:srgbClr val="000000"/>
                </a:solidFill>
              </a:rPr>
              <a:t>checksum.tab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a:extLst>
              <a:ext uri="{FF2B5EF4-FFF2-40B4-BE49-F238E27FC236}">
                <a16:creationId xmlns:a16="http://schemas.microsoft.com/office/drawing/2014/main" id="{E9DC4BEE-EBC9-4564-A842-03A841EFE43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1507" name="Slide Number Placeholder 2">
            <a:extLst>
              <a:ext uri="{FF2B5EF4-FFF2-40B4-BE49-F238E27FC236}">
                <a16:creationId xmlns:a16="http://schemas.microsoft.com/office/drawing/2014/main" id="{ECEF736C-F32C-4101-9459-F2656CA080A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6D75B66-09E8-4AED-979E-48C3E35D7D70}" type="slidenum">
              <a:rPr lang="en-GB" altLang="en-US">
                <a:solidFill>
                  <a:srgbClr val="000000"/>
                </a:solidFill>
                <a:latin typeface="Times New Roman" panose="02020603050405020304" pitchFamily="18" charset="0"/>
              </a:rPr>
              <a:pPr/>
              <a:t>9</a:t>
            </a:fld>
            <a:endParaRPr lang="en-GB" altLang="en-US">
              <a:solidFill>
                <a:srgbClr val="000000"/>
              </a:solidFill>
              <a:latin typeface="Times New Roman" panose="02020603050405020304" pitchFamily="18" charset="0"/>
            </a:endParaRPr>
          </a:p>
        </p:txBody>
      </p:sp>
      <p:sp>
        <p:nvSpPr>
          <p:cNvPr id="21508" name="TextBox 2">
            <a:extLst>
              <a:ext uri="{FF2B5EF4-FFF2-40B4-BE49-F238E27FC236}">
                <a16:creationId xmlns:a16="http://schemas.microsoft.com/office/drawing/2014/main" id="{475C7814-81EF-4FFF-89BE-D5E45DB5791C}"/>
              </a:ext>
            </a:extLst>
          </p:cNvPr>
          <p:cNvSpPr txBox="1">
            <a:spLocks noChangeArrowheads="1"/>
          </p:cNvSpPr>
          <p:nvPr/>
        </p:nvSpPr>
        <p:spPr bwMode="auto">
          <a:xfrm>
            <a:off x="131763" y="304800"/>
            <a:ext cx="980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Data Directories: </a:t>
            </a:r>
          </a:p>
        </p:txBody>
      </p:sp>
      <p:sp>
        <p:nvSpPr>
          <p:cNvPr id="21509" name="Rectangle 1">
            <a:extLst>
              <a:ext uri="{FF2B5EF4-FFF2-40B4-BE49-F238E27FC236}">
                <a16:creationId xmlns:a16="http://schemas.microsoft.com/office/drawing/2014/main" id="{649C9B77-8F2D-4923-AD03-A92A80BFC9FB}"/>
              </a:ext>
            </a:extLst>
          </p:cNvPr>
          <p:cNvSpPr>
            <a:spLocks noChangeArrowheads="1"/>
          </p:cNvSpPr>
          <p:nvPr/>
        </p:nvSpPr>
        <p:spPr bwMode="auto">
          <a:xfrm>
            <a:off x="3729038" y="3595688"/>
            <a:ext cx="5057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nh-a-swap-2nh-a-swap-2-kem1-v4.0-kem1-v4.0</a:t>
            </a:r>
          </a:p>
        </p:txBody>
      </p:sp>
      <p:sp>
        <p:nvSpPr>
          <p:cNvPr id="21510" name="TextBox 2">
            <a:extLst>
              <a:ext uri="{FF2B5EF4-FFF2-40B4-BE49-F238E27FC236}">
                <a16:creationId xmlns:a16="http://schemas.microsoft.com/office/drawing/2014/main" id="{BE17C7ED-9550-41D0-BBFB-33DB693BF594}"/>
              </a:ext>
            </a:extLst>
          </p:cNvPr>
          <p:cNvSpPr txBox="1">
            <a:spLocks noChangeArrowheads="1"/>
          </p:cNvSpPr>
          <p:nvPr/>
        </p:nvSpPr>
        <p:spPr bwMode="auto">
          <a:xfrm>
            <a:off x="410953" y="1210419"/>
            <a:ext cx="93503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dirty="0">
                <a:solidFill>
                  <a:schemeClr val="tx1"/>
                </a:solidFill>
              </a:rPr>
              <a:t>nh-a-swap-2-kem2-v1.0</a:t>
            </a:r>
          </a:p>
          <a:p>
            <a:pPr lvl="2"/>
            <a:r>
              <a:rPr lang="en-US" altLang="en-US" sz="2000" dirty="0">
                <a:solidFill>
                  <a:schemeClr val="tx1"/>
                </a:solidFill>
              </a:rPr>
              <a:t>Data appear to be complete</a:t>
            </a:r>
          </a:p>
          <a:p>
            <a:pPr lvl="2"/>
            <a:r>
              <a:rPr lang="en-US" altLang="en-US" sz="2000" dirty="0">
                <a:solidFill>
                  <a:schemeClr val="tx1"/>
                </a:solidFill>
              </a:rPr>
              <a:t>Labels validate</a:t>
            </a:r>
          </a:p>
          <a:p>
            <a:pPr lvl="2"/>
            <a:r>
              <a:rPr lang="en-US" altLang="en-US" sz="2000" dirty="0">
                <a:solidFill>
                  <a:schemeClr val="tx1"/>
                </a:solidFill>
              </a:rPr>
              <a:t>FITS files open in FV and the contents appear to be valid</a:t>
            </a:r>
          </a:p>
          <a:p>
            <a:pPr lvl="2"/>
            <a:endParaRPr lang="en-US" altLang="en-US" sz="2000" dirty="0">
              <a:solidFill>
                <a:schemeClr val="tx1"/>
              </a:solidFill>
            </a:endParaRPr>
          </a:p>
          <a:p>
            <a:r>
              <a:rPr lang="en-US" altLang="en-US" sz="2000" dirty="0">
                <a:solidFill>
                  <a:schemeClr val="tx1"/>
                </a:solidFill>
              </a:rPr>
              <a:t>nh-a-swap-3-kem2-v1.0</a:t>
            </a:r>
          </a:p>
          <a:p>
            <a:pPr lvl="2"/>
            <a:r>
              <a:rPr lang="en-US" altLang="en-US" sz="2000" dirty="0">
                <a:solidFill>
                  <a:schemeClr val="tx1"/>
                </a:solidFill>
              </a:rPr>
              <a:t>Data appear to be complete</a:t>
            </a:r>
          </a:p>
          <a:p>
            <a:pPr lvl="2"/>
            <a:r>
              <a:rPr lang="en-US" altLang="en-US" sz="2000" dirty="0">
                <a:solidFill>
                  <a:schemeClr val="tx1"/>
                </a:solidFill>
              </a:rPr>
              <a:t>Labels validate</a:t>
            </a:r>
          </a:p>
          <a:p>
            <a:pPr lvl="2"/>
            <a:r>
              <a:rPr lang="en-US" altLang="en-US" sz="2000" dirty="0">
                <a:solidFill>
                  <a:schemeClr val="tx1"/>
                </a:solidFill>
              </a:rPr>
              <a:t>FITS files open in FV and the APID contents appear to be valid</a:t>
            </a:r>
            <a:br>
              <a:rPr lang="en-US" altLang="en-US" sz="2000" dirty="0">
                <a:solidFill>
                  <a:schemeClr val="tx1"/>
                </a:solidFill>
              </a:rPr>
            </a:br>
            <a:r>
              <a:rPr lang="en-US" altLang="en-US" sz="2000" dirty="0">
                <a:solidFill>
                  <a:schemeClr val="tx1"/>
                </a:solidFill>
              </a:rPr>
              <a:t>  Summary plots show valid data with large hibernation gaps</a:t>
            </a:r>
          </a:p>
          <a:p>
            <a:pPr lvl="2"/>
            <a:endParaRPr lang="en-US" alt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26223</TotalTime>
  <Words>1230</Words>
  <Application>Microsoft Office PowerPoint</Application>
  <PresentationFormat>Custom</PresentationFormat>
  <Paragraphs>144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Symbol</vt:lpstr>
      <vt:lpstr>Times New Roman</vt:lpstr>
      <vt:lpstr>Wingdings</vt:lpstr>
      <vt:lpstr>Office Theme</vt:lpstr>
      <vt:lpstr>PowerPoint Presentation</vt:lpstr>
      <vt:lpstr>NH-SWAP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264</cp:revision>
  <cp:lastPrinted>2020-05-27T16:31:03Z</cp:lastPrinted>
  <dcterms:modified xsi:type="dcterms:W3CDTF">2024-01-22T15:48:10Z</dcterms:modified>
</cp:coreProperties>
</file>