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/>
    <p:restoredTop sz="94558"/>
  </p:normalViewPr>
  <p:slideViewPr>
    <p:cSldViewPr snapToGrid="0" showGuides="1">
      <p:cViewPr varScale="1">
        <p:scale>
          <a:sx n="121" d="100"/>
          <a:sy n="121" d="100"/>
        </p:scale>
        <p:origin x="32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724D2-04B6-0F49-B319-E9FC88403DAF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05807-5B9A-084F-A4EF-7DDEA4F0F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CAE67-B6D0-4238-41C2-7A54594B1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C5EA41-E9B7-72B0-8E4A-7E9DB80A2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5F1DD-B912-56D9-A52C-D93BB25C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B4D6C-BCC2-93F6-48D3-B7814A239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3405F-A6C5-4A7F-CFB3-F23C2768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7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3B0F7-1D1C-62B0-FC8A-E8B43A899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B08C6B-51D8-8C68-A64D-D2E03CFC2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F6B12-0770-B8FE-613B-2EFB6138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A2F8B-173A-4ED4-BA60-5D582407A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2506F-9116-709F-4258-F56BB4AE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8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48C833-6882-00EC-0A0C-D7895AD309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C6B76D-922D-0E50-E38A-5164A1FE2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53292-04DC-EBF7-4B4C-ABFFF41A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B9EE7-E05A-A0ED-5A9E-63AF1B41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BCA9E-CECC-57B6-7B1F-003EE0C3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8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916F-EDF6-1349-4A98-7C78C527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87231-C261-3C77-5D14-32BF1DE11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ECA79-9DE7-3A37-1691-E390FF474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C1A99-462A-4FBB-5C5E-90771A8D5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F53ED-18EC-322A-EF84-2A0A31C5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95293-8FC8-8BF8-D02F-27B6D0B55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B442E-E2AE-7138-6A66-1F9A3E5B4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C1002-5A5A-2F0C-C363-CA15F7300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9B4DA-0B97-BFA2-2195-CA93A343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A36EB-AA00-32FD-F2E1-1F8F0076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8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3E94C-EC7B-D6DD-AD6F-5FE1BBB08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54B80-4239-3411-F4F3-5FE8F09D1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88EEC4-4714-D4D0-9B2B-0F1A804F3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99DD2-71BE-E0EA-CAC4-080A89A8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053AF-1FDB-51B6-34C5-84A1AC51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9201A-66FC-52A1-0AFD-53240562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2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FFFB1-C684-E357-27C7-8C8CCD08E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0BC91-BE52-E112-DBD3-440237AB6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4A089-5CD3-95F3-A247-D13E772C3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56D064-106D-571A-B7B7-0B2CDFA3F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60269-2B28-647D-AC29-9E32E3780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18F70-494B-14B8-ED53-EFC3D878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9335EA-3C09-F7C5-7D50-1A43996BD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6371E6-EFA9-1957-18A0-1BDFC17C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28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287E-E83F-0A11-5706-7CEFA056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27239-3A7E-3A4B-B11A-E96FED41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9EC79-247B-700C-00CC-66AA6473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E7C06-F7FC-2C91-036E-0224BE3A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0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1F476D-6306-CD64-E988-BC6A0F8FF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1F26-272E-549D-1C81-36A106D67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8847F-7FB5-CE7F-F10E-1B4346E5E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3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435DA-AF33-0B39-B20A-42AAEB543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B1261-813A-E997-9087-1F171EB74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4110F-0E46-7969-1605-9452A0F4C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6C4D6-BADE-9BC2-73FA-367A0C36F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A71EB-9BBE-B12D-B8D8-F03048C9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D6FED-FB32-2D87-2B5D-1D2075208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0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9835E-19D1-60FC-AFEB-B3E5D99B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4280FE-FBF2-8CE6-313A-ADF0D53502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3C6C8-ECB4-FB9A-6071-54685E5EA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9A522-E44B-FFA8-BD28-95F049BF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6EEBF-749F-5C07-DE54-E2542F55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77868-2A2B-296C-087C-81D63AD0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4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42746-0451-C5F7-15C5-E162B031C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081C1-254E-6088-C8E6-E72271768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1A3A1-6B23-3477-F9C4-934636F58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B6AEF-4D15-A3EB-CB78-9CB2B3651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912E9-A998-A006-A593-582F59576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077A16-B148-7240-96AC-A6E123B90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6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01B1D-7BC0-2F0C-87C3-C65B7F14EE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Lucy Dinkinesh Data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679A0-51F9-98AA-FB7A-93C7791FFC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Yuna Kwon</a:t>
            </a:r>
          </a:p>
          <a:p>
            <a:r>
              <a:rPr lang="en-US" dirty="0"/>
              <a:t>(Caltech/IPAC)</a:t>
            </a:r>
          </a:p>
        </p:txBody>
      </p:sp>
    </p:spTree>
    <p:extLst>
      <p:ext uri="{BB962C8B-B14F-4D97-AF65-F5344CB8AC3E}">
        <p14:creationId xmlns:p14="http://schemas.microsoft.com/office/powerpoint/2010/main" val="380374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#1. </a:t>
            </a:r>
            <a:r>
              <a:rPr lang="en-US" dirty="0" err="1"/>
              <a:t>data_Dinkinesh_raw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174 FITS files</a:t>
            </a:r>
          </a:p>
          <a:p>
            <a:pPr lvl="1"/>
            <a:r>
              <a:rPr lang="en-US" dirty="0"/>
              <a:t>I confirmed all data files are correctly loaded in the PDS4 viewer and DS9.</a:t>
            </a:r>
          </a:p>
          <a:p>
            <a:pPr lvl="1"/>
            <a:r>
              <a:rPr lang="en-US" dirty="0"/>
              <a:t>Data labels appear correct.</a:t>
            </a:r>
          </a:p>
          <a:p>
            <a:pPr lvl="1"/>
            <a:r>
              <a:rPr lang="en-US" dirty="0"/>
              <a:t>The first five TTCam1 &amp; the five TTCam2: 2000 x 2592</a:t>
            </a:r>
          </a:p>
          <a:p>
            <a:pPr lvl="1"/>
            <a:r>
              <a:rPr lang="en-US" dirty="0"/>
              <a:t>The rest: 1944 x 2592</a:t>
            </a:r>
          </a:p>
          <a:p>
            <a:r>
              <a:rPr lang="en-US" dirty="0"/>
              <a:t>Can’t find a strong reason to keep pre-flight and in-flight data in the same folder. Better to keep the test images in a miscellaneous file folder or not provided in this high-level latest version?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88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TTCam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27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#2. </a:t>
            </a:r>
            <a:r>
              <a:rPr lang="en-US" dirty="0" err="1"/>
              <a:t>data_Dinkinesh_calibrated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174 FITS files</a:t>
            </a:r>
          </a:p>
          <a:p>
            <a:pPr lvl="1"/>
            <a:r>
              <a:rPr lang="en-US" dirty="0"/>
              <a:t>I confirmed all data files are correctly loaded in the PDS4 viewer and DS9.</a:t>
            </a:r>
          </a:p>
          <a:p>
            <a:pPr lvl="1"/>
            <a:r>
              <a:rPr lang="en-US" dirty="0"/>
              <a:t>Data labels appear correct.</a:t>
            </a:r>
          </a:p>
          <a:p>
            <a:pPr lvl="1"/>
            <a:r>
              <a:rPr lang="en-US" dirty="0"/>
              <a:t>The first five TTCam1 &amp; the five TTCam2: 5 products of 2000 x 2592</a:t>
            </a:r>
          </a:p>
          <a:p>
            <a:pPr lvl="1"/>
            <a:r>
              <a:rPr lang="en-US" dirty="0"/>
              <a:t>The rest: 5 products of 1944 x 2592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88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TTCam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258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#3. calibration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Collection_overview</a:t>
            </a:r>
            <a:r>
              <a:rPr lang="en-US" dirty="0"/>
              <a:t> is concisely written and easy to understand.</a:t>
            </a:r>
          </a:p>
          <a:p>
            <a:r>
              <a:rPr lang="en-US" dirty="0"/>
              <a:t>Two master flat FITS files:</a:t>
            </a:r>
          </a:p>
          <a:p>
            <a:pPr lvl="1"/>
            <a:r>
              <a:rPr lang="en-US" dirty="0"/>
              <a:t>Each has a 1944 x 2592 master flat &amp; its error image</a:t>
            </a:r>
          </a:p>
          <a:p>
            <a:pPr lvl="1"/>
            <a:r>
              <a:rPr lang="en-US" dirty="0"/>
              <a:t>I confirmed data labels are well sorted and the files are well loaded in both the PDS4 viewer and DS9.</a:t>
            </a:r>
          </a:p>
          <a:p>
            <a:r>
              <a:rPr lang="en-US" dirty="0"/>
              <a:t>Input parameter files:</a:t>
            </a:r>
          </a:p>
          <a:p>
            <a:pPr lvl="1"/>
            <a:r>
              <a:rPr lang="en-US" dirty="0"/>
              <a:t>Better to provide at least a key equation showing the role of each coefficient. Hard to understand without looking into another document.</a:t>
            </a:r>
          </a:p>
          <a:p>
            <a:r>
              <a:rPr lang="en-US" dirty="0"/>
              <a:t>Bad pixel map files:</a:t>
            </a:r>
          </a:p>
          <a:p>
            <a:pPr lvl="1"/>
            <a:r>
              <a:rPr lang="en-US" dirty="0"/>
              <a:t>Well loaded both in the PDS4 viewer and DS9.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88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TTCam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377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#4. document (1) 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Sect. 1.1: most are the same as the previous sentences.</a:t>
            </a:r>
          </a:p>
          <a:p>
            <a:r>
              <a:rPr lang="en-US" dirty="0"/>
              <a:t>Typo?: “Fig. 1” in the 5th line of Sect. 2.1.1</a:t>
            </a:r>
          </a:p>
          <a:p>
            <a:r>
              <a:rPr lang="en-US" dirty="0"/>
              <a:t>Typos: In the document, Zhao &amp; Zhou et al. (2024) are mixed.</a:t>
            </a:r>
          </a:p>
          <a:p>
            <a:r>
              <a:rPr lang="en-US" dirty="0"/>
              <a:t>Minor</a:t>
            </a:r>
          </a:p>
          <a:p>
            <a:pPr lvl="1"/>
            <a:r>
              <a:rPr lang="en-US" dirty="0"/>
              <a:t>Table of Contents: Page number is a mixture of Romans and Italics.</a:t>
            </a:r>
          </a:p>
          <a:p>
            <a:pPr lvl="1"/>
            <a:r>
              <a:rPr lang="en-US" dirty="0"/>
              <a:t>Page 3 Sect. 2.1: TDI used without introducing its full name (and not in the acronym list)</a:t>
            </a:r>
          </a:p>
          <a:p>
            <a:pPr lvl="1"/>
            <a:r>
              <a:rPr lang="en-US" dirty="0"/>
              <a:t>Missing “IPP” description in the main text and the acronym list</a:t>
            </a:r>
          </a:p>
          <a:p>
            <a:pPr lvl="1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line of Sect. 2.3.2.2.4: different font for “input constants”</a:t>
            </a:r>
          </a:p>
          <a:p>
            <a:pPr lvl="1"/>
            <a:r>
              <a:rPr lang="en-US" dirty="0"/>
              <a:t>Missing “R/Y” description in the Fig. 2-3 and the acronym list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88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TTCam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46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#4. document (2) User’s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IDL code parts skipped: I’m not an expert on this language.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88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TTCam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8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D3DD9-DEF2-08B6-0AA9-A68501208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0561D-4FDD-BE10-2176-A217BAAB6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8316" y="1825625"/>
            <a:ext cx="747548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1.1   Dinkinesh Raw Data Collection</a:t>
            </a:r>
          </a:p>
          <a:p>
            <a:pPr marL="0" indent="0">
              <a:buNone/>
            </a:pPr>
            <a:r>
              <a:rPr lang="en-US" dirty="0"/>
              <a:t>1.2   Dinkinesh Calibrated Data Collection</a:t>
            </a:r>
          </a:p>
          <a:p>
            <a:pPr marL="0" indent="0">
              <a:buNone/>
            </a:pPr>
            <a:r>
              <a:rPr lang="en-US" dirty="0"/>
              <a:t>1.3   Calibration Collection</a:t>
            </a:r>
          </a:p>
          <a:p>
            <a:pPr marL="0" indent="0">
              <a:buNone/>
            </a:pPr>
            <a:r>
              <a:rPr lang="en-US" dirty="0"/>
              <a:t>1.4   Document Collection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2.1   Dinkinesh Raw Data Collection</a:t>
            </a:r>
          </a:p>
          <a:p>
            <a:pPr marL="0" indent="0">
              <a:buNone/>
            </a:pPr>
            <a:r>
              <a:rPr lang="en-US" dirty="0"/>
              <a:t>2.2   Dinkinesh Calibrated Data Collection</a:t>
            </a:r>
          </a:p>
          <a:p>
            <a:pPr marL="0" indent="0">
              <a:buNone/>
            </a:pPr>
            <a:r>
              <a:rPr lang="en-US" dirty="0"/>
              <a:t>2.3   Calibration Collection</a:t>
            </a:r>
          </a:p>
          <a:p>
            <a:pPr marL="0" indent="0">
              <a:buNone/>
            </a:pPr>
            <a:r>
              <a:rPr lang="en-US" dirty="0"/>
              <a:t>2.4   Document Collection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CE008-F637-B8AA-5A1B-4976A5B9F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FB7D7-5D4D-68B4-630D-28482CC5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1E4C2-1C9F-F3F4-B4E3-0A14AB3D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1</a:t>
            </a:fld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EC43BD0-2A3F-FA30-5F0D-64E192D63212}"/>
              </a:ext>
            </a:extLst>
          </p:cNvPr>
          <p:cNvSpPr/>
          <p:nvPr/>
        </p:nvSpPr>
        <p:spPr>
          <a:xfrm>
            <a:off x="987973" y="2143563"/>
            <a:ext cx="2364828" cy="132747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Part 1</a:t>
            </a:r>
          </a:p>
          <a:p>
            <a:pPr algn="ctr"/>
            <a:r>
              <a:rPr lang="en-US" sz="2800" dirty="0"/>
              <a:t>L’Ralph MVIC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E7EB668-D6FD-AB31-975C-DA079C2567F1}"/>
              </a:ext>
            </a:extLst>
          </p:cNvPr>
          <p:cNvSpPr/>
          <p:nvPr/>
        </p:nvSpPr>
        <p:spPr>
          <a:xfrm>
            <a:off x="987973" y="4416428"/>
            <a:ext cx="2364828" cy="132747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Part 2</a:t>
            </a:r>
          </a:p>
          <a:p>
            <a:pPr algn="ctr"/>
            <a:r>
              <a:rPr lang="en-US" sz="2800" dirty="0" err="1"/>
              <a:t>TTCam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308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#1. </a:t>
            </a:r>
            <a:r>
              <a:rPr lang="en-US" dirty="0" err="1"/>
              <a:t>data_Dinkinesh_raw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the ‘offset’ label (20160) under Array_3D_image mean? (can’t find any description in docs)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 confirmed all data file is properly sorted.</a:t>
            </a:r>
          </a:p>
          <a:p>
            <a:r>
              <a:rPr lang="en-US" dirty="0"/>
              <a:t>File names follow the product naming rule (2.3.4.1 in SIS).</a:t>
            </a:r>
          </a:p>
          <a:p>
            <a:r>
              <a:rPr lang="en-US" dirty="0"/>
              <a:t>File labels (dimensions and descriptions) also appear correct.</a:t>
            </a:r>
          </a:p>
          <a:p>
            <a:r>
              <a:rPr lang="en-US" dirty="0"/>
              <a:t>Data files are correctly opened using the PDS4 viewer and DS9.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L’Ralph MVIC</a:t>
            </a:r>
          </a:p>
        </p:txBody>
      </p:sp>
    </p:spTree>
    <p:extLst>
      <p:ext uri="{BB962C8B-B14F-4D97-AF65-F5344CB8AC3E}">
        <p14:creationId xmlns:p14="http://schemas.microsoft.com/office/powerpoint/2010/main" val="295802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#2. </a:t>
            </a:r>
            <a:r>
              <a:rPr lang="en-US" dirty="0" err="1"/>
              <a:t>data_Dinkinesh_calibrated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the ‘offset’ label under Array_3D_image mean? (can’t find any description in docs)</a:t>
            </a:r>
          </a:p>
          <a:p>
            <a:r>
              <a:rPr lang="en-US" dirty="0"/>
              <a:t>Better to give unit information in the sci images, as in the </a:t>
            </a:r>
            <a:r>
              <a:rPr lang="en-US" dirty="0" err="1"/>
              <a:t>overview.txt</a:t>
            </a:r>
            <a:r>
              <a:rPr lang="en-US" dirty="0"/>
              <a:t> of </a:t>
            </a:r>
            <a:r>
              <a:rPr lang="en-US" dirty="0" err="1"/>
              <a:t>data_Dinkinesh_raw</a:t>
            </a:r>
            <a:endParaRPr lang="en-US" dirty="0"/>
          </a:p>
          <a:p>
            <a:endParaRPr lang="en-US" dirty="0"/>
          </a:p>
          <a:p>
            <a:r>
              <a:rPr lang="en-US" dirty="0"/>
              <a:t>I confirmed all data file is properly sorted.</a:t>
            </a:r>
          </a:p>
          <a:p>
            <a:r>
              <a:rPr lang="en-US" dirty="0"/>
              <a:t>File names follow the product naming rule (2.3.4.1 in SIS)</a:t>
            </a:r>
          </a:p>
          <a:p>
            <a:r>
              <a:rPr lang="en-US" dirty="0"/>
              <a:t>File labels (dimensions and descriptions) also appear correct.</a:t>
            </a:r>
          </a:p>
          <a:p>
            <a:r>
              <a:rPr lang="en-US" dirty="0"/>
              <a:t>Data files are correctly opened using the PDS4 viewer and DS9.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L’Ralph MVIC</a:t>
            </a:r>
          </a:p>
        </p:txBody>
      </p:sp>
    </p:spTree>
    <p:extLst>
      <p:ext uri="{BB962C8B-B14F-4D97-AF65-F5344CB8AC3E}">
        <p14:creationId xmlns:p14="http://schemas.microsoft.com/office/powerpoint/2010/main" val="2399832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#3. calibration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confirmed the array sizes and dimensions of all the calibrated files and associated space files are identical and properly sorted.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L’Ralph MVIC</a:t>
            </a:r>
          </a:p>
        </p:txBody>
      </p:sp>
    </p:spTree>
    <p:extLst>
      <p:ext uri="{BB962C8B-B14F-4D97-AF65-F5344CB8AC3E}">
        <p14:creationId xmlns:p14="http://schemas.microsoft.com/office/powerpoint/2010/main" val="339354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#4. document (1) 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label is correctly loaded via the PDS4 viewer.</a:t>
            </a:r>
          </a:p>
          <a:p>
            <a:r>
              <a:rPr lang="en-US" dirty="0"/>
              <a:t>Overall, looks good to me. Organized clearly and concisely in data contents and formats.</a:t>
            </a:r>
          </a:p>
          <a:p>
            <a:r>
              <a:rPr lang="en-US" dirty="0"/>
              <a:t>2.3.2.2 Calibrated Data:</a:t>
            </a:r>
          </a:p>
          <a:p>
            <a:pPr lvl="1"/>
            <a:r>
              <a:rPr lang="en-US" dirty="0"/>
              <a:t>units (radiance) are written differently from that described in 2.2 (radiance / (counts/sec))</a:t>
            </a:r>
          </a:p>
          <a:p>
            <a:pPr lvl="1"/>
            <a:r>
              <a:rPr lang="en-US" dirty="0"/>
              <a:t>Better to explain the associated FITS structure (dimensions, etc.) first in the calibration steps. </a:t>
            </a:r>
          </a:p>
          <a:p>
            <a:pPr lvl="1"/>
            <a:r>
              <a:rPr lang="en-US" dirty="0"/>
              <a:t>Better to add header keywords for TDI records (M4TDIx) in Step 4a.</a:t>
            </a:r>
          </a:p>
          <a:p>
            <a:r>
              <a:rPr lang="en-US" dirty="0"/>
              <a:t>2.3.4: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&amp; 3</a:t>
            </a:r>
            <a:r>
              <a:rPr lang="en-US" baseline="30000" dirty="0"/>
              <a:t>rd</a:t>
            </a:r>
            <a:r>
              <a:rPr lang="en-US" dirty="0"/>
              <a:t> lines: redundant expression</a:t>
            </a:r>
          </a:p>
          <a:p>
            <a:pPr lvl="1"/>
            <a:r>
              <a:rPr lang="en-US" dirty="0"/>
              <a:t>2.3.4.1: missing acronym “SCLK”</a:t>
            </a:r>
          </a:p>
          <a:p>
            <a:r>
              <a:rPr lang="en-US" dirty="0"/>
              <a:t>FITS Keyword (Page 20): DATE </a:t>
            </a:r>
          </a:p>
          <a:p>
            <a:pPr lvl="1"/>
            <a:r>
              <a:rPr lang="en-US" dirty="0"/>
              <a:t>Does ISO </a:t>
            </a:r>
            <a:r>
              <a:rPr lang="en-US" dirty="0" err="1"/>
              <a:t>cal</a:t>
            </a:r>
            <a:r>
              <a:rPr lang="en-US" dirty="0"/>
              <a:t> mean ISOT format?</a:t>
            </a:r>
          </a:p>
          <a:p>
            <a:r>
              <a:rPr lang="en-US" dirty="0"/>
              <a:t>All header keywords are correctly inserted.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L’Ralph MVIC</a:t>
            </a:r>
          </a:p>
        </p:txBody>
      </p:sp>
    </p:spTree>
    <p:extLst>
      <p:ext uri="{BB962C8B-B14F-4D97-AF65-F5344CB8AC3E}">
        <p14:creationId xmlns:p14="http://schemas.microsoft.com/office/powerpoint/2010/main" val="2837925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#4. document (1) 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Minor</a:t>
            </a:r>
          </a:p>
          <a:p>
            <a:pPr lvl="1"/>
            <a:r>
              <a:rPr lang="en-US" dirty="0"/>
              <a:t>Table of Contents: Page number is a mixture of Romans and Italics.</a:t>
            </a:r>
          </a:p>
          <a:p>
            <a:pPr lvl="1"/>
            <a:r>
              <a:rPr lang="en-US" dirty="0"/>
              <a:t>Missing acronyms: GSFC (p.7)</a:t>
            </a:r>
          </a:p>
          <a:p>
            <a:pPr lvl="1"/>
            <a:r>
              <a:rPr lang="en-US" dirty="0"/>
              <a:t>Figure 2-2: </a:t>
            </a:r>
          </a:p>
          <a:p>
            <a:pPr lvl="2"/>
            <a:r>
              <a:rPr lang="en-US" dirty="0"/>
              <a:t>Remove Figure 3-1 text in the figure</a:t>
            </a:r>
          </a:p>
          <a:p>
            <a:pPr lvl="2"/>
            <a:r>
              <a:rPr lang="en-US" dirty="0"/>
              <a:t>What does “R/Y” stand for?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L’Ralph MVIC</a:t>
            </a:r>
          </a:p>
        </p:txBody>
      </p:sp>
    </p:spTree>
    <p:extLst>
      <p:ext uri="{BB962C8B-B14F-4D97-AF65-F5344CB8AC3E}">
        <p14:creationId xmlns:p14="http://schemas.microsoft.com/office/powerpoint/2010/main" val="67738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#4. document (2)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label is correctly loaded via the PDS4 viewer.</a:t>
            </a:r>
          </a:p>
          <a:p>
            <a:r>
              <a:rPr lang="en-US" dirty="0"/>
              <a:t>Descriptions look good to me; for the Dinkinesh flyby, would it be possible to provide the region of saturation (at least approximately)?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L’Ralph MVIC</a:t>
            </a:r>
          </a:p>
        </p:txBody>
      </p:sp>
    </p:spTree>
    <p:extLst>
      <p:ext uri="{BB962C8B-B14F-4D97-AF65-F5344CB8AC3E}">
        <p14:creationId xmlns:p14="http://schemas.microsoft.com/office/powerpoint/2010/main" val="3449869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BC71-5750-9E63-EC30-F614E650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#4. document (3) </a:t>
            </a:r>
            <a:r>
              <a:rPr lang="en-US" dirty="0" err="1"/>
              <a:t>Calibration_Procedure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4100-46D1-5CD0-6713-788160E2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label is correctly loaded via the PDS4 viewer.</a:t>
            </a:r>
          </a:p>
          <a:p>
            <a:r>
              <a:rPr lang="en-US" dirty="0"/>
              <a:t>Page 1 Line 6: Pan’s wavelength range is slightly different from the one specified in Table 2-1 of </a:t>
            </a:r>
            <a:r>
              <a:rPr lang="en-US" dirty="0" err="1"/>
              <a:t>mvic_sis.pdf</a:t>
            </a:r>
            <a:endParaRPr lang="en-US" dirty="0"/>
          </a:p>
          <a:p>
            <a:r>
              <a:rPr lang="en-US" dirty="0" err="1"/>
              <a:t>ATsum</a:t>
            </a:r>
            <a:r>
              <a:rPr lang="en-US" dirty="0"/>
              <a:t>, </a:t>
            </a:r>
            <a:r>
              <a:rPr lang="en-US" dirty="0" err="1"/>
              <a:t>XTsum</a:t>
            </a:r>
            <a:r>
              <a:rPr lang="en-US" dirty="0"/>
              <a:t>: using more specific keywords regarding “actual” (not “planned”, as the headers have both) summing or at least mentioning this point.</a:t>
            </a:r>
          </a:p>
          <a:p>
            <a:r>
              <a:rPr lang="en-US" dirty="0"/>
              <a:t>I checked that all the header information required for the calibration steps is correctly provided (including units).</a:t>
            </a:r>
          </a:p>
          <a:p>
            <a:r>
              <a:rPr lang="en-US" dirty="0"/>
              <a:t>Page 3: How can we get the coefficient information?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F87C-E1B2-F901-AEA4-C0435D10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32B3-D990-77B7-6B8E-5278CCD5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PDS Lucy Dinkinesh Data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B145-2B09-5FBC-FEA0-85BAB4E6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7A16-B148-7240-96AC-A6E123B90DF8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8D7A6-A386-ED5C-D2E8-4B0B55CED68B}"/>
              </a:ext>
            </a:extLst>
          </p:cNvPr>
          <p:cNvSpPr txBox="1"/>
          <p:nvPr/>
        </p:nvSpPr>
        <p:spPr>
          <a:xfrm>
            <a:off x="838200" y="36690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L’Ralph MVIC</a:t>
            </a:r>
          </a:p>
        </p:txBody>
      </p:sp>
    </p:spTree>
    <p:extLst>
      <p:ext uri="{BB962C8B-B14F-4D97-AF65-F5344CB8AC3E}">
        <p14:creationId xmlns:p14="http://schemas.microsoft.com/office/powerpoint/2010/main" val="1974330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1086</Words>
  <Application>Microsoft Macintosh PowerPoint</Application>
  <PresentationFormat>Widescreen</PresentationFormat>
  <Paragraphs>148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Lucy Dinkinesh Data Review</vt:lpstr>
      <vt:lpstr>Table of Contents</vt:lpstr>
      <vt:lpstr>#1. data_Dinkinesh_raw</vt:lpstr>
      <vt:lpstr>#2. data_Dinkinesh_calibrated</vt:lpstr>
      <vt:lpstr>#3. calibration</vt:lpstr>
      <vt:lpstr>#4. document (1) SIS</vt:lpstr>
      <vt:lpstr>#4. document (1) SIS</vt:lpstr>
      <vt:lpstr>#4. document (2) Activities</vt:lpstr>
      <vt:lpstr>#4. document (3) Calibration_Procedure</vt:lpstr>
      <vt:lpstr>#1. data_Dinkinesh_raw</vt:lpstr>
      <vt:lpstr>#2. data_Dinkinesh_calibrated</vt:lpstr>
      <vt:lpstr>#3. calibration</vt:lpstr>
      <vt:lpstr>#4. document (1) SIS</vt:lpstr>
      <vt:lpstr>#4. document (2) User’s guide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Kwon, Yuna (Yuna)</dc:creator>
  <cp:lastModifiedBy>Kwon, Yuna (Yuna)</cp:lastModifiedBy>
  <cp:revision>134</cp:revision>
  <dcterms:created xsi:type="dcterms:W3CDTF">2024-09-16T22:42:30Z</dcterms:created>
  <dcterms:modified xsi:type="dcterms:W3CDTF">2024-09-18T05:41:16Z</dcterms:modified>
</cp:coreProperties>
</file>