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sldIdLst>
    <p:sldId id="256" r:id="rId2"/>
    <p:sldId id="257" r:id="rId3"/>
    <p:sldId id="258" r:id="rId4"/>
    <p:sldId id="316" r:id="rId5"/>
    <p:sldId id="270" r:id="rId6"/>
    <p:sldId id="307" r:id="rId7"/>
    <p:sldId id="326" r:id="rId8"/>
    <p:sldId id="312" r:id="rId9"/>
    <p:sldId id="317" r:id="rId10"/>
    <p:sldId id="308" r:id="rId11"/>
    <p:sldId id="328" r:id="rId12"/>
    <p:sldId id="319" r:id="rId13"/>
    <p:sldId id="327" r:id="rId14"/>
    <p:sldId id="324" r:id="rId15"/>
    <p:sldId id="330" r:id="rId16"/>
    <p:sldId id="320" r:id="rId17"/>
    <p:sldId id="325" r:id="rId18"/>
    <p:sldId id="287" r:id="rId19"/>
  </p:sldIdLst>
  <p:sldSz cx="10080625" cy="7559675"/>
  <p:notesSz cx="7772400" cy="100584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3FEC6-6789-43EA-B065-52475184071A}" v="1375" dt="2025-02-07T15:51:21.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76" autoAdjust="0"/>
    <p:restoredTop sz="94660"/>
  </p:normalViewPr>
  <p:slideViewPr>
    <p:cSldViewPr snapToGrid="0">
      <p:cViewPr>
        <p:scale>
          <a:sx n="96" d="100"/>
          <a:sy n="96" d="100"/>
        </p:scale>
        <p:origin x="1001" y="89"/>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snapToGrid="0">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 Steven" userId="ced2c016-5f25-4b1c-a567-fbfec5e91981" providerId="ADAL" clId="{1603FEC6-6789-43EA-B065-52475184071A}"/>
    <pc:docChg chg="undo custSel addSld delSld modSld sldOrd modMainMaster">
      <pc:chgData name="Joy, Steven" userId="ced2c016-5f25-4b1c-a567-fbfec5e91981" providerId="ADAL" clId="{1603FEC6-6789-43EA-B065-52475184071A}" dt="2025-02-07T15:53:33.813" v="9963" actId="20577"/>
      <pc:docMkLst>
        <pc:docMk/>
      </pc:docMkLst>
      <pc:sldChg chg="modSp mod">
        <pc:chgData name="Joy, Steven" userId="ced2c016-5f25-4b1c-a567-fbfec5e91981" providerId="ADAL" clId="{1603FEC6-6789-43EA-B065-52475184071A}" dt="2025-02-07T15:32:57.408" v="9408" actId="1035"/>
        <pc:sldMkLst>
          <pc:docMk/>
          <pc:sldMk cId="0" sldId="257"/>
        </pc:sldMkLst>
        <pc:spChg chg="mod">
          <ac:chgData name="Joy, Steven" userId="ced2c016-5f25-4b1c-a567-fbfec5e91981" providerId="ADAL" clId="{1603FEC6-6789-43EA-B065-52475184071A}" dt="2025-02-07T15:32:57.408" v="9408" actId="1035"/>
          <ac:spMkLst>
            <pc:docMk/>
            <pc:sldMk cId="0" sldId="257"/>
            <ac:spMk id="5123" creationId="{00000000-0000-0000-0000-000000000000}"/>
          </ac:spMkLst>
        </pc:spChg>
      </pc:sldChg>
      <pc:sldChg chg="modSp mod">
        <pc:chgData name="Joy, Steven" userId="ced2c016-5f25-4b1c-a567-fbfec5e91981" providerId="ADAL" clId="{1603FEC6-6789-43EA-B065-52475184071A}" dt="2025-02-04T18:34:44.941" v="121" actId="20577"/>
        <pc:sldMkLst>
          <pc:docMk/>
          <pc:sldMk cId="0" sldId="258"/>
        </pc:sldMkLst>
        <pc:spChg chg="mod">
          <ac:chgData name="Joy, Steven" userId="ced2c016-5f25-4b1c-a567-fbfec5e91981" providerId="ADAL" clId="{1603FEC6-6789-43EA-B065-52475184071A}" dt="2025-02-04T18:34:44.941" v="121" actId="20577"/>
          <ac:spMkLst>
            <pc:docMk/>
            <pc:sldMk cId="0" sldId="258"/>
            <ac:spMk id="7171" creationId="{00000000-0000-0000-0000-000000000000}"/>
          </ac:spMkLst>
        </pc:spChg>
      </pc:sldChg>
      <pc:sldChg chg="modSp">
        <pc:chgData name="Joy, Steven" userId="ced2c016-5f25-4b1c-a567-fbfec5e91981" providerId="ADAL" clId="{1603FEC6-6789-43EA-B065-52475184071A}" dt="2025-02-06T16:55:03.552" v="5637" actId="1038"/>
        <pc:sldMkLst>
          <pc:docMk/>
          <pc:sldMk cId="0" sldId="270"/>
        </pc:sldMkLst>
        <pc:spChg chg="mod">
          <ac:chgData name="Joy, Steven" userId="ced2c016-5f25-4b1c-a567-fbfec5e91981" providerId="ADAL" clId="{1603FEC6-6789-43EA-B065-52475184071A}" dt="2025-02-06T16:55:03.552" v="5637" actId="1038"/>
          <ac:spMkLst>
            <pc:docMk/>
            <pc:sldMk cId="0" sldId="270"/>
            <ac:spMk id="3" creationId="{880B502D-EDE4-0789-31B0-53A8E5D951C3}"/>
          </ac:spMkLst>
        </pc:spChg>
      </pc:sldChg>
      <pc:sldChg chg="modSp mod">
        <pc:chgData name="Joy, Steven" userId="ced2c016-5f25-4b1c-a567-fbfec5e91981" providerId="ADAL" clId="{1603FEC6-6789-43EA-B065-52475184071A}" dt="2025-02-07T15:23:26.308" v="9292" actId="20577"/>
        <pc:sldMkLst>
          <pc:docMk/>
          <pc:sldMk cId="0" sldId="287"/>
        </pc:sldMkLst>
        <pc:spChg chg="mod">
          <ac:chgData name="Joy, Steven" userId="ced2c016-5f25-4b1c-a567-fbfec5e91981" providerId="ADAL" clId="{1603FEC6-6789-43EA-B065-52475184071A}" dt="2025-02-07T15:23:26.308" v="9292" actId="20577"/>
          <ac:spMkLst>
            <pc:docMk/>
            <pc:sldMk cId="0" sldId="287"/>
            <ac:spMk id="2" creationId="{00000000-0000-0000-0000-000000000000}"/>
          </ac:spMkLst>
        </pc:spChg>
        <pc:spChg chg="mod">
          <ac:chgData name="Joy, Steven" userId="ced2c016-5f25-4b1c-a567-fbfec5e91981" providerId="ADAL" clId="{1603FEC6-6789-43EA-B065-52475184071A}" dt="2025-02-06T17:00:14.787" v="6845" actId="1076"/>
          <ac:spMkLst>
            <pc:docMk/>
            <pc:sldMk cId="0" sldId="287"/>
            <ac:spMk id="4" creationId="{0387E168-AF7D-B9D8-96C6-D0B4BBE243FC}"/>
          </ac:spMkLst>
        </pc:spChg>
      </pc:sldChg>
      <pc:sldChg chg="addSp delSp modSp mod">
        <pc:chgData name="Joy, Steven" userId="ced2c016-5f25-4b1c-a567-fbfec5e91981" providerId="ADAL" clId="{1603FEC6-6789-43EA-B065-52475184071A}" dt="2025-02-07T15:33:33.979" v="9439" actId="20577"/>
        <pc:sldMkLst>
          <pc:docMk/>
          <pc:sldMk cId="0" sldId="307"/>
        </pc:sldMkLst>
        <pc:spChg chg="mod">
          <ac:chgData name="Joy, Steven" userId="ced2c016-5f25-4b1c-a567-fbfec5e91981" providerId="ADAL" clId="{1603FEC6-6789-43EA-B065-52475184071A}" dt="2025-02-06T16:55:18.977" v="5730" actId="1038"/>
          <ac:spMkLst>
            <pc:docMk/>
            <pc:sldMk cId="0" sldId="307"/>
            <ac:spMk id="3" creationId="{FDC8ECC4-E033-0FE7-7B0E-C808F759AD12}"/>
          </ac:spMkLst>
        </pc:spChg>
        <pc:spChg chg="mod">
          <ac:chgData name="Joy, Steven" userId="ced2c016-5f25-4b1c-a567-fbfec5e91981" providerId="ADAL" clId="{1603FEC6-6789-43EA-B065-52475184071A}" dt="2025-02-07T15:33:33.979" v="9439" actId="20577"/>
          <ac:spMkLst>
            <pc:docMk/>
            <pc:sldMk cId="0" sldId="307"/>
            <ac:spMk id="11266" creationId="{00000000-0000-0000-0000-000000000000}"/>
          </ac:spMkLst>
        </pc:spChg>
        <pc:spChg chg="add del mod">
          <ac:chgData name="Joy, Steven" userId="ced2c016-5f25-4b1c-a567-fbfec5e91981" providerId="ADAL" clId="{1603FEC6-6789-43EA-B065-52475184071A}" dt="2025-02-06T18:15:09.562" v="8173" actId="20577"/>
          <ac:spMkLst>
            <pc:docMk/>
            <pc:sldMk cId="0" sldId="307"/>
            <ac:spMk id="11268" creationId="{00000000-0000-0000-0000-000000000000}"/>
          </ac:spMkLst>
        </pc:spChg>
      </pc:sldChg>
      <pc:sldChg chg="modSp mod">
        <pc:chgData name="Joy, Steven" userId="ced2c016-5f25-4b1c-a567-fbfec5e91981" providerId="ADAL" clId="{1603FEC6-6789-43EA-B065-52475184071A}" dt="2025-02-06T16:56:20.642" v="6075" actId="1038"/>
        <pc:sldMkLst>
          <pc:docMk/>
          <pc:sldMk cId="0" sldId="308"/>
        </pc:sldMkLst>
        <pc:spChg chg="mod">
          <ac:chgData name="Joy, Steven" userId="ced2c016-5f25-4b1c-a567-fbfec5e91981" providerId="ADAL" clId="{1603FEC6-6789-43EA-B065-52475184071A}" dt="2025-02-06T16:56:20.642" v="6075" actId="1038"/>
          <ac:spMkLst>
            <pc:docMk/>
            <pc:sldMk cId="0" sldId="308"/>
            <ac:spMk id="3" creationId="{9156F4B9-499E-0FAE-A1C0-F4E3F7CB5417}"/>
          </ac:spMkLst>
        </pc:spChg>
        <pc:spChg chg="mod">
          <ac:chgData name="Joy, Steven" userId="ced2c016-5f25-4b1c-a567-fbfec5e91981" providerId="ADAL" clId="{1603FEC6-6789-43EA-B065-52475184071A}" dt="2025-02-06T16:31:39.648" v="4760" actId="21"/>
          <ac:spMkLst>
            <pc:docMk/>
            <pc:sldMk cId="0" sldId="308"/>
            <ac:spMk id="15362" creationId="{00000000-0000-0000-0000-000000000000}"/>
          </ac:spMkLst>
        </pc:spChg>
      </pc:sldChg>
      <pc:sldChg chg="del">
        <pc:chgData name="Joy, Steven" userId="ced2c016-5f25-4b1c-a567-fbfec5e91981" providerId="ADAL" clId="{1603FEC6-6789-43EA-B065-52475184071A}" dt="2025-02-04T18:47:26.824" v="1046" actId="47"/>
        <pc:sldMkLst>
          <pc:docMk/>
          <pc:sldMk cId="0" sldId="311"/>
        </pc:sldMkLst>
      </pc:sldChg>
      <pc:sldChg chg="modSp mod ord">
        <pc:chgData name="Joy, Steven" userId="ced2c016-5f25-4b1c-a567-fbfec5e91981" providerId="ADAL" clId="{1603FEC6-6789-43EA-B065-52475184071A}" dt="2025-02-07T15:45:15.224" v="9888" actId="20577"/>
        <pc:sldMkLst>
          <pc:docMk/>
          <pc:sldMk cId="0" sldId="312"/>
        </pc:sldMkLst>
        <pc:spChg chg="mod">
          <ac:chgData name="Joy, Steven" userId="ced2c016-5f25-4b1c-a567-fbfec5e91981" providerId="ADAL" clId="{1603FEC6-6789-43EA-B065-52475184071A}" dt="2025-02-06T16:55:48.480" v="5907" actId="1038"/>
          <ac:spMkLst>
            <pc:docMk/>
            <pc:sldMk cId="0" sldId="312"/>
            <ac:spMk id="3" creationId="{1AB0379A-BEE2-AEA3-A3EF-C6FEDAA23E4A}"/>
          </ac:spMkLst>
        </pc:spChg>
        <pc:spChg chg="mod">
          <ac:chgData name="Joy, Steven" userId="ced2c016-5f25-4b1c-a567-fbfec5e91981" providerId="ADAL" clId="{1603FEC6-6789-43EA-B065-52475184071A}" dt="2025-02-07T15:34:36.941" v="9455" actId="207"/>
          <ac:spMkLst>
            <pc:docMk/>
            <pc:sldMk cId="0" sldId="312"/>
            <ac:spMk id="14338" creationId="{00000000-0000-0000-0000-000000000000}"/>
          </ac:spMkLst>
        </pc:spChg>
        <pc:spChg chg="mod">
          <ac:chgData name="Joy, Steven" userId="ced2c016-5f25-4b1c-a567-fbfec5e91981" providerId="ADAL" clId="{1603FEC6-6789-43EA-B065-52475184071A}" dt="2025-02-07T15:45:15.224" v="9888" actId="20577"/>
          <ac:spMkLst>
            <pc:docMk/>
            <pc:sldMk cId="0" sldId="312"/>
            <ac:spMk id="14340" creationId="{00000000-0000-0000-0000-000000000000}"/>
          </ac:spMkLst>
        </pc:spChg>
      </pc:sldChg>
      <pc:sldChg chg="modSp mod">
        <pc:chgData name="Joy, Steven" userId="ced2c016-5f25-4b1c-a567-fbfec5e91981" providerId="ADAL" clId="{1603FEC6-6789-43EA-B065-52475184071A}" dt="2025-02-06T18:13:20.370" v="8148" actId="20577"/>
        <pc:sldMkLst>
          <pc:docMk/>
          <pc:sldMk cId="1992480417" sldId="316"/>
        </pc:sldMkLst>
        <pc:spChg chg="mod">
          <ac:chgData name="Joy, Steven" userId="ced2c016-5f25-4b1c-a567-fbfec5e91981" providerId="ADAL" clId="{1603FEC6-6789-43EA-B065-52475184071A}" dt="2025-02-06T16:54:44.714" v="5534" actId="1038"/>
          <ac:spMkLst>
            <pc:docMk/>
            <pc:sldMk cId="1992480417" sldId="316"/>
            <ac:spMk id="9219" creationId="{00000000-0000-0000-0000-000000000000}"/>
          </ac:spMkLst>
        </pc:spChg>
        <pc:spChg chg="mod">
          <ac:chgData name="Joy, Steven" userId="ced2c016-5f25-4b1c-a567-fbfec5e91981" providerId="ADAL" clId="{1603FEC6-6789-43EA-B065-52475184071A}" dt="2025-02-06T18:13:20.370" v="8148" actId="20577"/>
          <ac:spMkLst>
            <pc:docMk/>
            <pc:sldMk cId="1992480417" sldId="316"/>
            <ac:spMk id="9220" creationId="{00000000-0000-0000-0000-000000000000}"/>
          </ac:spMkLst>
        </pc:spChg>
      </pc:sldChg>
      <pc:sldChg chg="modSp mod ord">
        <pc:chgData name="Joy, Steven" userId="ced2c016-5f25-4b1c-a567-fbfec5e91981" providerId="ADAL" clId="{1603FEC6-6789-43EA-B065-52475184071A}" dt="2025-02-06T20:45:21.017" v="8952" actId="1076"/>
        <pc:sldMkLst>
          <pc:docMk/>
          <pc:sldMk cId="2298718398" sldId="317"/>
        </pc:sldMkLst>
        <pc:spChg chg="mod">
          <ac:chgData name="Joy, Steven" userId="ced2c016-5f25-4b1c-a567-fbfec5e91981" providerId="ADAL" clId="{1603FEC6-6789-43EA-B065-52475184071A}" dt="2025-02-06T16:56:03.577" v="5994" actId="1037"/>
          <ac:spMkLst>
            <pc:docMk/>
            <pc:sldMk cId="2298718398" sldId="317"/>
            <ac:spMk id="3" creationId="{04600EDB-A705-4F5A-9B0D-780EF744B427}"/>
          </ac:spMkLst>
        </pc:spChg>
        <pc:spChg chg="mod">
          <ac:chgData name="Joy, Steven" userId="ced2c016-5f25-4b1c-a567-fbfec5e91981" providerId="ADAL" clId="{1603FEC6-6789-43EA-B065-52475184071A}" dt="2025-02-06T20:45:21.017" v="8952" actId="1076"/>
          <ac:spMkLst>
            <pc:docMk/>
            <pc:sldMk cId="2298718398" sldId="317"/>
            <ac:spMk id="12290" creationId="{00000000-0000-0000-0000-000000000000}"/>
          </ac:spMkLst>
        </pc:spChg>
        <pc:spChg chg="mod">
          <ac:chgData name="Joy, Steven" userId="ced2c016-5f25-4b1c-a567-fbfec5e91981" providerId="ADAL" clId="{1603FEC6-6789-43EA-B065-52475184071A}" dt="2025-02-06T18:31:28.354" v="8786" actId="20577"/>
          <ac:spMkLst>
            <pc:docMk/>
            <pc:sldMk cId="2298718398" sldId="317"/>
            <ac:spMk id="12292" creationId="{00000000-0000-0000-0000-000000000000}"/>
          </ac:spMkLst>
        </pc:spChg>
      </pc:sldChg>
      <pc:sldChg chg="addSp delSp modSp mod">
        <pc:chgData name="Joy, Steven" userId="ced2c016-5f25-4b1c-a567-fbfec5e91981" providerId="ADAL" clId="{1603FEC6-6789-43EA-B065-52475184071A}" dt="2025-02-06T16:56:46.417" v="6200" actId="1038"/>
        <pc:sldMkLst>
          <pc:docMk/>
          <pc:sldMk cId="2850531839" sldId="319"/>
        </pc:sldMkLst>
        <pc:spChg chg="mod">
          <ac:chgData name="Joy, Steven" userId="ced2c016-5f25-4b1c-a567-fbfec5e91981" providerId="ADAL" clId="{1603FEC6-6789-43EA-B065-52475184071A}" dt="2025-02-05T23:05:25.862" v="3883" actId="1076"/>
          <ac:spMkLst>
            <pc:docMk/>
            <pc:sldMk cId="2850531839" sldId="319"/>
            <ac:spMk id="2" creationId="{00000000-0000-0000-0000-000000000000}"/>
          </ac:spMkLst>
        </pc:spChg>
        <pc:spChg chg="mod">
          <ac:chgData name="Joy, Steven" userId="ced2c016-5f25-4b1c-a567-fbfec5e91981" providerId="ADAL" clId="{1603FEC6-6789-43EA-B065-52475184071A}" dt="2025-02-05T23:21:48.366" v="4308" actId="20577"/>
          <ac:spMkLst>
            <pc:docMk/>
            <pc:sldMk cId="2850531839" sldId="319"/>
            <ac:spMk id="3" creationId="{00000000-0000-0000-0000-000000000000}"/>
          </ac:spMkLst>
        </pc:spChg>
        <pc:spChg chg="mod">
          <ac:chgData name="Joy, Steven" userId="ced2c016-5f25-4b1c-a567-fbfec5e91981" providerId="ADAL" clId="{1603FEC6-6789-43EA-B065-52475184071A}" dt="2025-02-06T16:56:46.417" v="6200" actId="1038"/>
          <ac:spMkLst>
            <pc:docMk/>
            <pc:sldMk cId="2850531839" sldId="319"/>
            <ac:spMk id="6" creationId="{CAC8FBAE-FF59-5C53-3506-15D96A678F4E}"/>
          </ac:spMkLst>
        </pc:spChg>
        <pc:spChg chg="add mod">
          <ac:chgData name="Joy, Steven" userId="ced2c016-5f25-4b1c-a567-fbfec5e91981" providerId="ADAL" clId="{1603FEC6-6789-43EA-B065-52475184071A}" dt="2025-02-06T16:32:09.531" v="4765" actId="1076"/>
          <ac:spMkLst>
            <pc:docMk/>
            <pc:sldMk cId="2850531839" sldId="319"/>
            <ac:spMk id="9" creationId="{BC5E2B89-2590-146A-556F-7B36477260C6}"/>
          </ac:spMkLst>
        </pc:spChg>
        <pc:spChg chg="add mod">
          <ac:chgData name="Joy, Steven" userId="ced2c016-5f25-4b1c-a567-fbfec5e91981" providerId="ADAL" clId="{1603FEC6-6789-43EA-B065-52475184071A}" dt="2025-02-05T23:05:57.736" v="3902" actId="207"/>
          <ac:spMkLst>
            <pc:docMk/>
            <pc:sldMk cId="2850531839" sldId="319"/>
            <ac:spMk id="10" creationId="{1F584A82-A88B-2B61-4A66-ED3AE75FC636}"/>
          </ac:spMkLst>
        </pc:spChg>
        <pc:picChg chg="add mod modCrop">
          <ac:chgData name="Joy, Steven" userId="ced2c016-5f25-4b1c-a567-fbfec5e91981" providerId="ADAL" clId="{1603FEC6-6789-43EA-B065-52475184071A}" dt="2025-02-05T23:02:13.091" v="3739" actId="1036"/>
          <ac:picMkLst>
            <pc:docMk/>
            <pc:sldMk cId="2850531839" sldId="319"/>
            <ac:picMk id="5" creationId="{C9D8BAC9-A806-D67B-5C7C-2C55C48C0759}"/>
          </ac:picMkLst>
        </pc:picChg>
        <pc:picChg chg="add mod modCrop">
          <ac:chgData name="Joy, Steven" userId="ced2c016-5f25-4b1c-a567-fbfec5e91981" providerId="ADAL" clId="{1603FEC6-6789-43EA-B065-52475184071A}" dt="2025-02-05T23:02:09.762" v="3728" actId="1076"/>
          <ac:picMkLst>
            <pc:docMk/>
            <pc:sldMk cId="2850531839" sldId="319"/>
            <ac:picMk id="7" creationId="{8E28A925-E8E7-1331-5030-C9D59C1AE502}"/>
          </ac:picMkLst>
        </pc:picChg>
      </pc:sldChg>
      <pc:sldChg chg="addSp delSp modSp mod ord">
        <pc:chgData name="Joy, Steven" userId="ced2c016-5f25-4b1c-a567-fbfec5e91981" providerId="ADAL" clId="{1603FEC6-6789-43EA-B065-52475184071A}" dt="2025-02-06T17:34:59.063" v="8030" actId="20577"/>
        <pc:sldMkLst>
          <pc:docMk/>
          <pc:sldMk cId="3319000321" sldId="320"/>
        </pc:sldMkLst>
        <pc:spChg chg="mod">
          <ac:chgData name="Joy, Steven" userId="ced2c016-5f25-4b1c-a567-fbfec5e91981" providerId="ADAL" clId="{1603FEC6-6789-43EA-B065-52475184071A}" dt="2025-02-06T16:59:29.658" v="6833" actId="255"/>
          <ac:spMkLst>
            <pc:docMk/>
            <pc:sldMk cId="3319000321" sldId="320"/>
            <ac:spMk id="2" creationId="{00000000-0000-0000-0000-000000000000}"/>
          </ac:spMkLst>
        </pc:spChg>
        <pc:spChg chg="del mod">
          <ac:chgData name="Joy, Steven" userId="ced2c016-5f25-4b1c-a567-fbfec5e91981" providerId="ADAL" clId="{1603FEC6-6789-43EA-B065-52475184071A}" dt="2025-02-06T16:36:42.146" v="5071"/>
          <ac:spMkLst>
            <pc:docMk/>
            <pc:sldMk cId="3319000321" sldId="320"/>
            <ac:spMk id="3" creationId="{00000000-0000-0000-0000-000000000000}"/>
          </ac:spMkLst>
        </pc:spChg>
        <pc:spChg chg="del">
          <ac:chgData name="Joy, Steven" userId="ced2c016-5f25-4b1c-a567-fbfec5e91981" providerId="ADAL" clId="{1603FEC6-6789-43EA-B065-52475184071A}" dt="2025-02-06T16:36:42.146" v="5069" actId="478"/>
          <ac:spMkLst>
            <pc:docMk/>
            <pc:sldMk cId="3319000321" sldId="320"/>
            <ac:spMk id="4" creationId="{00000000-0000-0000-0000-000000000000}"/>
          </ac:spMkLst>
        </pc:spChg>
        <pc:spChg chg="add mod">
          <ac:chgData name="Joy, Steven" userId="ced2c016-5f25-4b1c-a567-fbfec5e91981" providerId="ADAL" clId="{1603FEC6-6789-43EA-B065-52475184071A}" dt="2025-02-06T17:33:47.716" v="7965" actId="20577"/>
          <ac:spMkLst>
            <pc:docMk/>
            <pc:sldMk cId="3319000321" sldId="320"/>
            <ac:spMk id="5" creationId="{1DB54F57-6CB3-3CD1-1A0B-53E6B7EB8DFD}"/>
          </ac:spMkLst>
        </pc:spChg>
        <pc:spChg chg="mod">
          <ac:chgData name="Joy, Steven" userId="ced2c016-5f25-4b1c-a567-fbfec5e91981" providerId="ADAL" clId="{1603FEC6-6789-43EA-B065-52475184071A}" dt="2025-02-06T16:59:08.211" v="6830" actId="1037"/>
          <ac:spMkLst>
            <pc:docMk/>
            <pc:sldMk cId="3319000321" sldId="320"/>
            <ac:spMk id="8" creationId="{089E2ECE-11AD-4DBE-FA72-929273A8EE0A}"/>
          </ac:spMkLst>
        </pc:spChg>
        <pc:spChg chg="del">
          <ac:chgData name="Joy, Steven" userId="ced2c016-5f25-4b1c-a567-fbfec5e91981" providerId="ADAL" clId="{1603FEC6-6789-43EA-B065-52475184071A}" dt="2025-02-06T16:36:42.146" v="5069" actId="478"/>
          <ac:spMkLst>
            <pc:docMk/>
            <pc:sldMk cId="3319000321" sldId="320"/>
            <ac:spMk id="9" creationId="{00000000-0000-0000-0000-000000000000}"/>
          </ac:spMkLst>
        </pc:spChg>
        <pc:spChg chg="del">
          <ac:chgData name="Joy, Steven" userId="ced2c016-5f25-4b1c-a567-fbfec5e91981" providerId="ADAL" clId="{1603FEC6-6789-43EA-B065-52475184071A}" dt="2025-02-06T16:36:42.146" v="5069" actId="478"/>
          <ac:spMkLst>
            <pc:docMk/>
            <pc:sldMk cId="3319000321" sldId="320"/>
            <ac:spMk id="11" creationId="{00000000-0000-0000-0000-000000000000}"/>
          </ac:spMkLst>
        </pc:spChg>
        <pc:spChg chg="add mod">
          <ac:chgData name="Joy, Steven" userId="ced2c016-5f25-4b1c-a567-fbfec5e91981" providerId="ADAL" clId="{1603FEC6-6789-43EA-B065-52475184071A}" dt="2025-02-06T17:34:59.063" v="8030" actId="20577"/>
          <ac:spMkLst>
            <pc:docMk/>
            <pc:sldMk cId="3319000321" sldId="320"/>
            <ac:spMk id="15" creationId="{7DCFE000-39D3-71E7-64BC-460FFC34A046}"/>
          </ac:spMkLst>
        </pc:spChg>
        <pc:picChg chg="del">
          <ac:chgData name="Joy, Steven" userId="ced2c016-5f25-4b1c-a567-fbfec5e91981" providerId="ADAL" clId="{1603FEC6-6789-43EA-B065-52475184071A}" dt="2025-02-06T16:36:42.146" v="5069" actId="478"/>
          <ac:picMkLst>
            <pc:docMk/>
            <pc:sldMk cId="3319000321" sldId="320"/>
            <ac:picMk id="7" creationId="{99805F0B-F303-6083-7D0B-0D920074D808}"/>
          </ac:picMkLst>
        </pc:picChg>
        <pc:picChg chg="del">
          <ac:chgData name="Joy, Steven" userId="ced2c016-5f25-4b1c-a567-fbfec5e91981" providerId="ADAL" clId="{1603FEC6-6789-43EA-B065-52475184071A}" dt="2025-02-06T16:36:42.146" v="5069" actId="478"/>
          <ac:picMkLst>
            <pc:docMk/>
            <pc:sldMk cId="3319000321" sldId="320"/>
            <ac:picMk id="10" creationId="{56107F58-4CA5-DD98-3F1E-67BC77DA920B}"/>
          </ac:picMkLst>
        </pc:picChg>
        <pc:picChg chg="add mod">
          <ac:chgData name="Joy, Steven" userId="ced2c016-5f25-4b1c-a567-fbfec5e91981" providerId="ADAL" clId="{1603FEC6-6789-43EA-B065-52475184071A}" dt="2025-02-06T17:33:43.642" v="7964"/>
          <ac:picMkLst>
            <pc:docMk/>
            <pc:sldMk cId="3319000321" sldId="320"/>
            <ac:picMk id="13" creationId="{B031E3B5-2723-E855-9C3D-A92CA551DA2E}"/>
          </ac:picMkLst>
        </pc:picChg>
        <pc:cxnChg chg="del">
          <ac:chgData name="Joy, Steven" userId="ced2c016-5f25-4b1c-a567-fbfec5e91981" providerId="ADAL" clId="{1603FEC6-6789-43EA-B065-52475184071A}" dt="2025-02-06T16:46:52.622" v="5096" actId="478"/>
          <ac:cxnSpMkLst>
            <pc:docMk/>
            <pc:sldMk cId="3319000321" sldId="320"/>
            <ac:cxnSpMk id="14" creationId="{00000000-0000-0000-0000-000000000000}"/>
          </ac:cxnSpMkLst>
        </pc:cxnChg>
      </pc:sldChg>
      <pc:sldChg chg="del">
        <pc:chgData name="Joy, Steven" userId="ced2c016-5f25-4b1c-a567-fbfec5e91981" providerId="ADAL" clId="{1603FEC6-6789-43EA-B065-52475184071A}" dt="2025-02-05T18:45:10.510" v="3447" actId="47"/>
        <pc:sldMkLst>
          <pc:docMk/>
          <pc:sldMk cId="4228942879" sldId="323"/>
        </pc:sldMkLst>
      </pc:sldChg>
      <pc:sldChg chg="addSp delSp modSp mod ord">
        <pc:chgData name="Joy, Steven" userId="ced2c016-5f25-4b1c-a567-fbfec5e91981" providerId="ADAL" clId="{1603FEC6-6789-43EA-B065-52475184071A}" dt="2025-02-06T17:12:16.280" v="7059" actId="1038"/>
        <pc:sldMkLst>
          <pc:docMk/>
          <pc:sldMk cId="2252717514" sldId="324"/>
        </pc:sldMkLst>
        <pc:spChg chg="del">
          <ac:chgData name="Joy, Steven" userId="ced2c016-5f25-4b1c-a567-fbfec5e91981" providerId="ADAL" clId="{1603FEC6-6789-43EA-B065-52475184071A}" dt="2025-02-06T16:35:22.568" v="5062" actId="478"/>
          <ac:spMkLst>
            <pc:docMk/>
            <pc:sldMk cId="2252717514" sldId="324"/>
            <ac:spMk id="2" creationId="{00000000-0000-0000-0000-000000000000}"/>
          </ac:spMkLst>
        </pc:spChg>
        <pc:spChg chg="mod">
          <ac:chgData name="Joy, Steven" userId="ced2c016-5f25-4b1c-a567-fbfec5e91981" providerId="ADAL" clId="{1603FEC6-6789-43EA-B065-52475184071A}" dt="2025-02-06T16:50:29.648" v="5324" actId="20577"/>
          <ac:spMkLst>
            <pc:docMk/>
            <pc:sldMk cId="2252717514" sldId="324"/>
            <ac:spMk id="3" creationId="{00000000-0000-0000-0000-000000000000}"/>
          </ac:spMkLst>
        </pc:spChg>
        <pc:spChg chg="add mod">
          <ac:chgData name="Joy, Steven" userId="ced2c016-5f25-4b1c-a567-fbfec5e91981" providerId="ADAL" clId="{1603FEC6-6789-43EA-B065-52475184071A}" dt="2025-02-06T16:46:01.336" v="5095" actId="20577"/>
          <ac:spMkLst>
            <pc:docMk/>
            <pc:sldMk cId="2252717514" sldId="324"/>
            <ac:spMk id="4" creationId="{3CA7CA3A-4879-337D-DA71-2782F74877D7}"/>
          </ac:spMkLst>
        </pc:spChg>
        <pc:spChg chg="del">
          <ac:chgData name="Joy, Steven" userId="ced2c016-5f25-4b1c-a567-fbfec5e91981" providerId="ADAL" clId="{1603FEC6-6789-43EA-B065-52475184071A}" dt="2025-02-06T16:47:08.140" v="5099" actId="478"/>
          <ac:spMkLst>
            <pc:docMk/>
            <pc:sldMk cId="2252717514" sldId="324"/>
            <ac:spMk id="6" creationId="{D987648A-0B0E-0A09-FFDA-4B80D6EF43A6}"/>
          </ac:spMkLst>
        </pc:spChg>
        <pc:spChg chg="mod">
          <ac:chgData name="Joy, Steven" userId="ced2c016-5f25-4b1c-a567-fbfec5e91981" providerId="ADAL" clId="{1603FEC6-6789-43EA-B065-52475184071A}" dt="2025-02-06T16:58:15.324" v="6591" actId="1037"/>
          <ac:spMkLst>
            <pc:docMk/>
            <pc:sldMk cId="2252717514" sldId="324"/>
            <ac:spMk id="12" creationId="{C289AC8E-735A-335E-D8A3-8C9049518714}"/>
          </ac:spMkLst>
        </pc:spChg>
        <pc:spChg chg="add mod">
          <ac:chgData name="Joy, Steven" userId="ced2c016-5f25-4b1c-a567-fbfec5e91981" providerId="ADAL" clId="{1603FEC6-6789-43EA-B065-52475184071A}" dt="2025-02-06T17:12:16.280" v="7059" actId="1038"/>
          <ac:spMkLst>
            <pc:docMk/>
            <pc:sldMk cId="2252717514" sldId="324"/>
            <ac:spMk id="13" creationId="{CD4DF08E-2C63-8937-FDD7-B433EBA23B5F}"/>
          </ac:spMkLst>
        </pc:spChg>
        <pc:spChg chg="add mod">
          <ac:chgData name="Joy, Steven" userId="ced2c016-5f25-4b1c-a567-fbfec5e91981" providerId="ADAL" clId="{1603FEC6-6789-43EA-B065-52475184071A}" dt="2025-02-06T17:12:12.364" v="7043" actId="1076"/>
          <ac:spMkLst>
            <pc:docMk/>
            <pc:sldMk cId="2252717514" sldId="324"/>
            <ac:spMk id="14" creationId="{4A8E7F23-4889-22B8-CC47-04CCC8353527}"/>
          </ac:spMkLst>
        </pc:spChg>
        <pc:picChg chg="del">
          <ac:chgData name="Joy, Steven" userId="ced2c016-5f25-4b1c-a567-fbfec5e91981" providerId="ADAL" clId="{1603FEC6-6789-43EA-B065-52475184071A}" dt="2025-02-06T16:35:38.608" v="5064" actId="478"/>
          <ac:picMkLst>
            <pc:docMk/>
            <pc:sldMk cId="2252717514" sldId="324"/>
            <ac:picMk id="5" creationId="{57770F18-7C54-F898-5E24-480F8693FD9B}"/>
          </ac:picMkLst>
        </pc:picChg>
        <pc:picChg chg="add mod modCrop">
          <ac:chgData name="Joy, Steven" userId="ced2c016-5f25-4b1c-a567-fbfec5e91981" providerId="ADAL" clId="{1603FEC6-6789-43EA-B065-52475184071A}" dt="2025-02-06T16:58:23.065" v="6623" actId="1037"/>
          <ac:picMkLst>
            <pc:docMk/>
            <pc:sldMk cId="2252717514" sldId="324"/>
            <ac:picMk id="8" creationId="{77A34371-CACC-B0F8-781E-5E13084736A2}"/>
          </ac:picMkLst>
        </pc:picChg>
        <pc:picChg chg="add mod modCrop">
          <ac:chgData name="Joy, Steven" userId="ced2c016-5f25-4b1c-a567-fbfec5e91981" providerId="ADAL" clId="{1603FEC6-6789-43EA-B065-52475184071A}" dt="2025-02-06T16:58:23.065" v="6623" actId="1037"/>
          <ac:picMkLst>
            <pc:docMk/>
            <pc:sldMk cId="2252717514" sldId="324"/>
            <ac:picMk id="10" creationId="{8BFEBDE2-C2E5-20B4-9EA3-01F62EC4C2FA}"/>
          </ac:picMkLst>
        </pc:picChg>
      </pc:sldChg>
      <pc:sldChg chg="addSp delSp modSp mod">
        <pc:chgData name="Joy, Steven" userId="ced2c016-5f25-4b1c-a567-fbfec5e91981" providerId="ADAL" clId="{1603FEC6-6789-43EA-B065-52475184071A}" dt="2025-02-06T17:38:22.122" v="8047" actId="1076"/>
        <pc:sldMkLst>
          <pc:docMk/>
          <pc:sldMk cId="3794583929" sldId="325"/>
        </pc:sldMkLst>
        <pc:spChg chg="del">
          <ac:chgData name="Joy, Steven" userId="ced2c016-5f25-4b1c-a567-fbfec5e91981" providerId="ADAL" clId="{1603FEC6-6789-43EA-B065-52475184071A}" dt="2025-02-06T16:59:37.114" v="6834" actId="478"/>
          <ac:spMkLst>
            <pc:docMk/>
            <pc:sldMk cId="3794583929" sldId="325"/>
            <ac:spMk id="2" creationId="{00000000-0000-0000-0000-000000000000}"/>
          </ac:spMkLst>
        </pc:spChg>
        <pc:spChg chg="del">
          <ac:chgData name="Joy, Steven" userId="ced2c016-5f25-4b1c-a567-fbfec5e91981" providerId="ADAL" clId="{1603FEC6-6789-43EA-B065-52475184071A}" dt="2025-02-06T17:38:09.077" v="8042" actId="478"/>
          <ac:spMkLst>
            <pc:docMk/>
            <pc:sldMk cId="3794583929" sldId="325"/>
            <ac:spMk id="3" creationId="{00000000-0000-0000-0000-000000000000}"/>
          </ac:spMkLst>
        </pc:spChg>
        <pc:spChg chg="mod">
          <ac:chgData name="Joy, Steven" userId="ced2c016-5f25-4b1c-a567-fbfec5e91981" providerId="ADAL" clId="{1603FEC6-6789-43EA-B065-52475184071A}" dt="2025-02-06T17:00:03.778" v="6843" actId="1076"/>
          <ac:spMkLst>
            <pc:docMk/>
            <pc:sldMk cId="3794583929" sldId="325"/>
            <ac:spMk id="5" creationId="{1273AB5B-F4C8-2C29-A6D2-599A5AB86D35}"/>
          </ac:spMkLst>
        </pc:spChg>
        <pc:spChg chg="add mod">
          <ac:chgData name="Joy, Steven" userId="ced2c016-5f25-4b1c-a567-fbfec5e91981" providerId="ADAL" clId="{1603FEC6-6789-43EA-B065-52475184071A}" dt="2025-02-06T16:59:55.473" v="6841" actId="1076"/>
          <ac:spMkLst>
            <pc:docMk/>
            <pc:sldMk cId="3794583929" sldId="325"/>
            <ac:spMk id="7" creationId="{0A1B1273-8CBE-37E4-ECDC-9D883028060B}"/>
          </ac:spMkLst>
        </pc:spChg>
        <pc:spChg chg="add mod">
          <ac:chgData name="Joy, Steven" userId="ced2c016-5f25-4b1c-a567-fbfec5e91981" providerId="ADAL" clId="{1603FEC6-6789-43EA-B065-52475184071A}" dt="2025-02-06T17:38:22.122" v="8047" actId="1076"/>
          <ac:spMkLst>
            <pc:docMk/>
            <pc:sldMk cId="3794583929" sldId="325"/>
            <ac:spMk id="16" creationId="{30E2DF74-7577-15A9-5012-39B4F637B88E}"/>
          </ac:spMkLst>
        </pc:spChg>
        <pc:picChg chg="add del mod modCrop">
          <ac:chgData name="Joy, Steven" userId="ced2c016-5f25-4b1c-a567-fbfec5e91981" providerId="ADAL" clId="{1603FEC6-6789-43EA-B065-52475184071A}" dt="2025-02-06T17:37:09.727" v="8031" actId="478"/>
          <ac:picMkLst>
            <pc:docMk/>
            <pc:sldMk cId="3794583929" sldId="325"/>
            <ac:picMk id="10" creationId="{C3F35C24-A07E-9C26-D024-1F7C9AC3D3C3}"/>
          </ac:picMkLst>
        </pc:picChg>
        <pc:picChg chg="add del mod modCrop">
          <ac:chgData name="Joy, Steven" userId="ced2c016-5f25-4b1c-a567-fbfec5e91981" providerId="ADAL" clId="{1603FEC6-6789-43EA-B065-52475184071A}" dt="2025-02-06T17:37:10.540" v="8032" actId="478"/>
          <ac:picMkLst>
            <pc:docMk/>
            <pc:sldMk cId="3794583929" sldId="325"/>
            <ac:picMk id="12" creationId="{AE5A50AF-F040-8B6E-3D6B-0E233F8B25A2}"/>
          </ac:picMkLst>
        </pc:picChg>
        <pc:picChg chg="add mod modCrop">
          <ac:chgData name="Joy, Steven" userId="ced2c016-5f25-4b1c-a567-fbfec5e91981" providerId="ADAL" clId="{1603FEC6-6789-43EA-B065-52475184071A}" dt="2025-02-06T17:37:55.780" v="8041" actId="14100"/>
          <ac:picMkLst>
            <pc:docMk/>
            <pc:sldMk cId="3794583929" sldId="325"/>
            <ac:picMk id="14" creationId="{1067167B-9950-B4E3-1B4E-00BD93DCA177}"/>
          </ac:picMkLst>
        </pc:picChg>
        <pc:picChg chg="del">
          <ac:chgData name="Joy, Steven" userId="ced2c016-5f25-4b1c-a567-fbfec5e91981" providerId="ADAL" clId="{1603FEC6-6789-43EA-B065-52475184071A}" dt="2025-02-06T16:59:14.460" v="6831" actId="478"/>
          <ac:picMkLst>
            <pc:docMk/>
            <pc:sldMk cId="3794583929" sldId="325"/>
            <ac:picMk id="15" creationId="{FC6CAA5A-6E2A-15C7-CBA8-A850699F9B94}"/>
          </ac:picMkLst>
        </pc:picChg>
      </pc:sldChg>
      <pc:sldChg chg="modSp add mod">
        <pc:chgData name="Joy, Steven" userId="ced2c016-5f25-4b1c-a567-fbfec5e91981" providerId="ADAL" clId="{1603FEC6-6789-43EA-B065-52475184071A}" dt="2025-02-06T20:42:46.882" v="8932" actId="20577"/>
        <pc:sldMkLst>
          <pc:docMk/>
          <pc:sldMk cId="2653437400" sldId="326"/>
        </pc:sldMkLst>
        <pc:spChg chg="mod">
          <ac:chgData name="Joy, Steven" userId="ced2c016-5f25-4b1c-a567-fbfec5e91981" providerId="ADAL" clId="{1603FEC6-6789-43EA-B065-52475184071A}" dt="2025-02-06T16:55:33.808" v="5815" actId="1036"/>
          <ac:spMkLst>
            <pc:docMk/>
            <pc:sldMk cId="2653437400" sldId="326"/>
            <ac:spMk id="3" creationId="{4186BFFB-3384-9DE4-8613-A5F0FABEF672}"/>
          </ac:spMkLst>
        </pc:spChg>
        <pc:spChg chg="mod">
          <ac:chgData name="Joy, Steven" userId="ced2c016-5f25-4b1c-a567-fbfec5e91981" providerId="ADAL" clId="{1603FEC6-6789-43EA-B065-52475184071A}" dt="2025-02-05T17:51:11.901" v="2413" actId="20577"/>
          <ac:spMkLst>
            <pc:docMk/>
            <pc:sldMk cId="2653437400" sldId="326"/>
            <ac:spMk id="11266" creationId="{FA1745A4-C4CF-402D-B309-9CBB016FAF63}"/>
          </ac:spMkLst>
        </pc:spChg>
        <pc:spChg chg="mod">
          <ac:chgData name="Joy, Steven" userId="ced2c016-5f25-4b1c-a567-fbfec5e91981" providerId="ADAL" clId="{1603FEC6-6789-43EA-B065-52475184071A}" dt="2025-02-06T20:42:46.882" v="8932" actId="20577"/>
          <ac:spMkLst>
            <pc:docMk/>
            <pc:sldMk cId="2653437400" sldId="326"/>
            <ac:spMk id="11268" creationId="{87718DA5-9905-25D9-DBFC-FC82AE3C5CBA}"/>
          </ac:spMkLst>
        </pc:spChg>
      </pc:sldChg>
      <pc:sldChg chg="addSp delSp modSp add mod">
        <pc:chgData name="Joy, Steven" userId="ced2c016-5f25-4b1c-a567-fbfec5e91981" providerId="ADAL" clId="{1603FEC6-6789-43EA-B065-52475184071A}" dt="2025-02-07T00:06:42.247" v="9196" actId="20577"/>
        <pc:sldMkLst>
          <pc:docMk/>
          <pc:sldMk cId="1485783642" sldId="327"/>
        </pc:sldMkLst>
        <pc:spChg chg="mod">
          <ac:chgData name="Joy, Steven" userId="ced2c016-5f25-4b1c-a567-fbfec5e91981" providerId="ADAL" clId="{1603FEC6-6789-43EA-B065-52475184071A}" dt="2025-02-05T23:07:08.609" v="3906" actId="20577"/>
          <ac:spMkLst>
            <pc:docMk/>
            <pc:sldMk cId="1485783642" sldId="327"/>
            <ac:spMk id="2" creationId="{2EDAE8DB-B9EB-53DE-BB8B-AFE665E05FAB}"/>
          </ac:spMkLst>
        </pc:spChg>
        <pc:spChg chg="mod">
          <ac:chgData name="Joy, Steven" userId="ced2c016-5f25-4b1c-a567-fbfec5e91981" providerId="ADAL" clId="{1603FEC6-6789-43EA-B065-52475184071A}" dt="2025-02-07T00:06:42.247" v="9196" actId="20577"/>
          <ac:spMkLst>
            <pc:docMk/>
            <pc:sldMk cId="1485783642" sldId="327"/>
            <ac:spMk id="3" creationId="{B0F79736-D618-341C-B07A-4DA44D393CE8}"/>
          </ac:spMkLst>
        </pc:spChg>
        <pc:spChg chg="mod">
          <ac:chgData name="Joy, Steven" userId="ced2c016-5f25-4b1c-a567-fbfec5e91981" providerId="ADAL" clId="{1603FEC6-6789-43EA-B065-52475184071A}" dt="2025-02-06T16:57:07.402" v="6313" actId="1038"/>
          <ac:spMkLst>
            <pc:docMk/>
            <pc:sldMk cId="1485783642" sldId="327"/>
            <ac:spMk id="5" creationId="{EC032012-8A4D-AA5F-AAD2-C59D0178C4EC}"/>
          </ac:spMkLst>
        </pc:spChg>
        <pc:spChg chg="mod">
          <ac:chgData name="Joy, Steven" userId="ced2c016-5f25-4b1c-a567-fbfec5e91981" providerId="ADAL" clId="{1603FEC6-6789-43EA-B065-52475184071A}" dt="2025-02-06T16:57:31.459" v="6387" actId="1035"/>
          <ac:spMkLst>
            <pc:docMk/>
            <pc:sldMk cId="1485783642" sldId="327"/>
            <ac:spMk id="9" creationId="{3BB7FF88-F0C8-796E-3726-72B10857EE3F}"/>
          </ac:spMkLst>
        </pc:spChg>
        <pc:spChg chg="mod">
          <ac:chgData name="Joy, Steven" userId="ced2c016-5f25-4b1c-a567-fbfec5e91981" providerId="ADAL" clId="{1603FEC6-6789-43EA-B065-52475184071A}" dt="2025-02-06T16:57:40.123" v="6423" actId="1036"/>
          <ac:spMkLst>
            <pc:docMk/>
            <pc:sldMk cId="1485783642" sldId="327"/>
            <ac:spMk id="10" creationId="{E36B9519-0036-5FF2-51DA-DECF8A47D99E}"/>
          </ac:spMkLst>
        </pc:spChg>
        <pc:spChg chg="add mod">
          <ac:chgData name="Joy, Steven" userId="ced2c016-5f25-4b1c-a567-fbfec5e91981" providerId="ADAL" clId="{1603FEC6-6789-43EA-B065-52475184071A}" dt="2025-02-06T16:57:23.921" v="6371" actId="1037"/>
          <ac:spMkLst>
            <pc:docMk/>
            <pc:sldMk cId="1485783642" sldId="327"/>
            <ac:spMk id="12" creationId="{9E868578-D59C-0658-C83F-B1B67D9EBF05}"/>
          </ac:spMkLst>
        </pc:spChg>
        <pc:picChg chg="add mod modCrop">
          <ac:chgData name="Joy, Steven" userId="ced2c016-5f25-4b1c-a567-fbfec5e91981" providerId="ADAL" clId="{1603FEC6-6789-43EA-B065-52475184071A}" dt="2025-02-06T16:57:19.155" v="6365" actId="1035"/>
          <ac:picMkLst>
            <pc:docMk/>
            <pc:sldMk cId="1485783642" sldId="327"/>
            <ac:picMk id="6" creationId="{59024BFD-30EE-1B8F-F306-FEBC49F62D7B}"/>
          </ac:picMkLst>
        </pc:picChg>
        <pc:picChg chg="add mod ord modCrop">
          <ac:chgData name="Joy, Steven" userId="ced2c016-5f25-4b1c-a567-fbfec5e91981" providerId="ADAL" clId="{1603FEC6-6789-43EA-B065-52475184071A}" dt="2025-02-06T16:57:19.155" v="6365" actId="1035"/>
          <ac:picMkLst>
            <pc:docMk/>
            <pc:sldMk cId="1485783642" sldId="327"/>
            <ac:picMk id="11" creationId="{E92B59F9-35B2-697E-FD55-732AF53AD22A}"/>
          </ac:picMkLst>
        </pc:picChg>
      </pc:sldChg>
      <pc:sldChg chg="addSp modSp new mod ord">
        <pc:chgData name="Joy, Steven" userId="ced2c016-5f25-4b1c-a567-fbfec5e91981" providerId="ADAL" clId="{1603FEC6-6789-43EA-B065-52475184071A}" dt="2025-02-07T15:53:33.813" v="9963" actId="20577"/>
        <pc:sldMkLst>
          <pc:docMk/>
          <pc:sldMk cId="141768444" sldId="328"/>
        </pc:sldMkLst>
        <pc:spChg chg="mod">
          <ac:chgData name="Joy, Steven" userId="ced2c016-5f25-4b1c-a567-fbfec5e91981" providerId="ADAL" clId="{1603FEC6-6789-43EA-B065-52475184071A}" dt="2025-02-05T23:22:59.951" v="4343" actId="20577"/>
          <ac:spMkLst>
            <pc:docMk/>
            <pc:sldMk cId="141768444" sldId="328"/>
            <ac:spMk id="2" creationId="{7EA6CB36-0666-BCA8-CB0D-74C54078C02C}"/>
          </ac:spMkLst>
        </pc:spChg>
        <pc:spChg chg="mod">
          <ac:chgData name="Joy, Steven" userId="ced2c016-5f25-4b1c-a567-fbfec5e91981" providerId="ADAL" clId="{1603FEC6-6789-43EA-B065-52475184071A}" dt="2025-02-07T15:53:33.813" v="9963" actId="20577"/>
          <ac:spMkLst>
            <pc:docMk/>
            <pc:sldMk cId="141768444" sldId="328"/>
            <ac:spMk id="3" creationId="{648B0211-1842-9D22-DA5B-81D2FC921E5A}"/>
          </ac:spMkLst>
        </pc:spChg>
        <pc:spChg chg="add mod">
          <ac:chgData name="Joy, Steven" userId="ced2c016-5f25-4b1c-a567-fbfec5e91981" providerId="ADAL" clId="{1603FEC6-6789-43EA-B065-52475184071A}" dt="2025-02-07T15:51:46.939" v="9936" actId="1076"/>
          <ac:spMkLst>
            <pc:docMk/>
            <pc:sldMk cId="141768444" sldId="328"/>
            <ac:spMk id="4" creationId="{CFCE8014-4EDB-D764-4532-4B13C228F11B}"/>
          </ac:spMkLst>
        </pc:spChg>
        <pc:spChg chg="mod">
          <ac:chgData name="Joy, Steven" userId="ced2c016-5f25-4b1c-a567-fbfec5e91981" providerId="ADAL" clId="{1603FEC6-6789-43EA-B065-52475184071A}" dt="2025-02-06T16:56:34.796" v="6162" actId="1038"/>
          <ac:spMkLst>
            <pc:docMk/>
            <pc:sldMk cId="141768444" sldId="328"/>
            <ac:spMk id="5" creationId="{EA492095-0D96-A576-F02B-6D291F1FA3F3}"/>
          </ac:spMkLst>
        </pc:spChg>
      </pc:sldChg>
      <pc:sldChg chg="modSp add del mod">
        <pc:chgData name="Joy, Steven" userId="ced2c016-5f25-4b1c-a567-fbfec5e91981" providerId="ADAL" clId="{1603FEC6-6789-43EA-B065-52475184071A}" dt="2025-02-06T18:15:27.473" v="8174" actId="47"/>
        <pc:sldMkLst>
          <pc:docMk/>
          <pc:sldMk cId="164326426" sldId="329"/>
        </pc:sldMkLst>
        <pc:spChg chg="mod">
          <ac:chgData name="Joy, Steven" userId="ced2c016-5f25-4b1c-a567-fbfec5e91981" providerId="ADAL" clId="{1603FEC6-6789-43EA-B065-52475184071A}" dt="2025-02-06T16:35:50.968" v="5067" actId="20577"/>
          <ac:spMkLst>
            <pc:docMk/>
            <pc:sldMk cId="164326426" sldId="329"/>
            <ac:spMk id="4" creationId="{0FC9D024-8CC0-DE5F-EB0F-C551B274DD8D}"/>
          </ac:spMkLst>
        </pc:spChg>
        <pc:spChg chg="mod">
          <ac:chgData name="Joy, Steven" userId="ced2c016-5f25-4b1c-a567-fbfec5e91981" providerId="ADAL" clId="{1603FEC6-6789-43EA-B065-52475184071A}" dt="2025-02-06T16:57:58.769" v="6504" actId="1038"/>
          <ac:spMkLst>
            <pc:docMk/>
            <pc:sldMk cId="164326426" sldId="329"/>
            <ac:spMk id="5" creationId="{204BE600-48D1-F731-E943-BA64EA4876A6}"/>
          </ac:spMkLst>
        </pc:spChg>
      </pc:sldChg>
      <pc:sldChg chg="addSp delSp modSp add mod">
        <pc:chgData name="Joy, Steven" userId="ced2c016-5f25-4b1c-a567-fbfec5e91981" providerId="ADAL" clId="{1603FEC6-6789-43EA-B065-52475184071A}" dt="2025-02-06T17:14:00.078" v="7214" actId="1035"/>
        <pc:sldMkLst>
          <pc:docMk/>
          <pc:sldMk cId="3807304197" sldId="330"/>
        </pc:sldMkLst>
        <pc:spChg chg="mod">
          <ac:chgData name="Joy, Steven" userId="ced2c016-5f25-4b1c-a567-fbfec5e91981" providerId="ADAL" clId="{1603FEC6-6789-43EA-B065-52475184071A}" dt="2025-02-06T17:13:55.609" v="7201" actId="1037"/>
          <ac:spMkLst>
            <pc:docMk/>
            <pc:sldMk cId="3807304197" sldId="330"/>
            <ac:spMk id="3" creationId="{17D16174-4E18-18B0-40B2-AF153139CF0E}"/>
          </ac:spMkLst>
        </pc:spChg>
        <pc:spChg chg="mod">
          <ac:chgData name="Joy, Steven" userId="ced2c016-5f25-4b1c-a567-fbfec5e91981" providerId="ADAL" clId="{1603FEC6-6789-43EA-B065-52475184071A}" dt="2025-02-06T16:48:52.006" v="5261" actId="20577"/>
          <ac:spMkLst>
            <pc:docMk/>
            <pc:sldMk cId="3807304197" sldId="330"/>
            <ac:spMk id="4" creationId="{24C3912F-B00D-E5DD-A140-DB9874608826}"/>
          </ac:spMkLst>
        </pc:spChg>
        <pc:spChg chg="mod">
          <ac:chgData name="Joy, Steven" userId="ced2c016-5f25-4b1c-a567-fbfec5e91981" providerId="ADAL" clId="{1603FEC6-6789-43EA-B065-52475184071A}" dt="2025-02-06T16:58:39.499" v="6697" actId="1038"/>
          <ac:spMkLst>
            <pc:docMk/>
            <pc:sldMk cId="3807304197" sldId="330"/>
            <ac:spMk id="5" creationId="{5A5C0ACE-1DA2-BDF4-4287-C2384C6D3B62}"/>
          </ac:spMkLst>
        </pc:spChg>
        <pc:spChg chg="add mod">
          <ac:chgData name="Joy, Steven" userId="ced2c016-5f25-4b1c-a567-fbfec5e91981" providerId="ADAL" clId="{1603FEC6-6789-43EA-B065-52475184071A}" dt="2025-02-06T17:12:58.061" v="7114" actId="1036"/>
          <ac:spMkLst>
            <pc:docMk/>
            <pc:sldMk cId="3807304197" sldId="330"/>
            <ac:spMk id="12" creationId="{42F4EE82-C3F8-E179-54FA-2F7A2218CC8A}"/>
          </ac:spMkLst>
        </pc:spChg>
        <pc:spChg chg="add mod">
          <ac:chgData name="Joy, Steven" userId="ced2c016-5f25-4b1c-a567-fbfec5e91981" providerId="ADAL" clId="{1603FEC6-6789-43EA-B065-52475184071A}" dt="2025-02-06T17:12:58.061" v="7114" actId="1036"/>
          <ac:spMkLst>
            <pc:docMk/>
            <pc:sldMk cId="3807304197" sldId="330"/>
            <ac:spMk id="13" creationId="{C45386A3-6F1F-7E85-5882-7B9D8CD0E16A}"/>
          </ac:spMkLst>
        </pc:spChg>
        <pc:spChg chg="add mod">
          <ac:chgData name="Joy, Steven" userId="ced2c016-5f25-4b1c-a567-fbfec5e91981" providerId="ADAL" clId="{1603FEC6-6789-43EA-B065-52475184071A}" dt="2025-02-06T17:14:00.078" v="7214" actId="1035"/>
          <ac:spMkLst>
            <pc:docMk/>
            <pc:sldMk cId="3807304197" sldId="330"/>
            <ac:spMk id="15" creationId="{8E5CEE2A-46F6-E658-FD52-7A34A2556D1B}"/>
          </ac:spMkLst>
        </pc:spChg>
        <pc:picChg chg="add mod modCrop">
          <ac:chgData name="Joy, Steven" userId="ced2c016-5f25-4b1c-a567-fbfec5e91981" providerId="ADAL" clId="{1603FEC6-6789-43EA-B065-52475184071A}" dt="2025-02-06T17:12:58.061" v="7114" actId="1036"/>
          <ac:picMkLst>
            <pc:docMk/>
            <pc:sldMk cId="3807304197" sldId="330"/>
            <ac:picMk id="7" creationId="{67E228D3-8345-3379-A48D-BB76C6EF5A6C}"/>
          </ac:picMkLst>
        </pc:picChg>
        <pc:picChg chg="del mod">
          <ac:chgData name="Joy, Steven" userId="ced2c016-5f25-4b1c-a567-fbfec5e91981" providerId="ADAL" clId="{1603FEC6-6789-43EA-B065-52475184071A}" dt="2025-02-06T16:58:51.591" v="6743" actId="478"/>
          <ac:picMkLst>
            <pc:docMk/>
            <pc:sldMk cId="3807304197" sldId="330"/>
            <ac:picMk id="8" creationId="{5B367618-A98E-D801-0925-041FCDE531F5}"/>
          </ac:picMkLst>
        </pc:picChg>
        <pc:picChg chg="del mod">
          <ac:chgData name="Joy, Steven" userId="ced2c016-5f25-4b1c-a567-fbfec5e91981" providerId="ADAL" clId="{1603FEC6-6789-43EA-B065-52475184071A}" dt="2025-02-06T16:58:50.836" v="6742" actId="478"/>
          <ac:picMkLst>
            <pc:docMk/>
            <pc:sldMk cId="3807304197" sldId="330"/>
            <ac:picMk id="10" creationId="{4502A158-2181-CBF5-FC85-8B793EF5EB04}"/>
          </ac:picMkLst>
        </pc:picChg>
        <pc:picChg chg="add mod modCrop">
          <ac:chgData name="Joy, Steven" userId="ced2c016-5f25-4b1c-a567-fbfec5e91981" providerId="ADAL" clId="{1603FEC6-6789-43EA-B065-52475184071A}" dt="2025-02-06T17:12:58.061" v="7114" actId="1036"/>
          <ac:picMkLst>
            <pc:docMk/>
            <pc:sldMk cId="3807304197" sldId="330"/>
            <ac:picMk id="11" creationId="{878FFFB9-A2F4-5FAE-718E-A2715E2B0715}"/>
          </ac:picMkLst>
        </pc:picChg>
      </pc:sldChg>
      <pc:sldMasterChg chg="modSldLayout">
        <pc:chgData name="Joy, Steven" userId="ced2c016-5f25-4b1c-a567-fbfec5e91981" providerId="ADAL" clId="{1603FEC6-6789-43EA-B065-52475184071A}" dt="2025-02-06T16:53:30.958" v="5374" actId="1038"/>
        <pc:sldMasterMkLst>
          <pc:docMk/>
          <pc:sldMasterMk cId="0" sldId="2147483648"/>
        </pc:sldMasterMkLst>
        <pc:sldLayoutChg chg="modSp">
          <pc:chgData name="Joy, Steven" userId="ced2c016-5f25-4b1c-a567-fbfec5e91981" providerId="ADAL" clId="{1603FEC6-6789-43EA-B065-52475184071A}" dt="2025-02-06T16:53:30.958" v="5374" actId="1038"/>
          <pc:sldLayoutMkLst>
            <pc:docMk/>
            <pc:sldMasterMk cId="0" sldId="2147483648"/>
            <pc:sldLayoutMk cId="4171440276" sldId="2147483660"/>
          </pc:sldLayoutMkLst>
          <pc:spChg chg="mod">
            <ac:chgData name="Joy, Steven" userId="ced2c016-5f25-4b1c-a567-fbfec5e91981" providerId="ADAL" clId="{1603FEC6-6789-43EA-B065-52475184071A}" dt="2025-02-06T16:53:30.958" v="5374" actId="1038"/>
            <ac:spMkLst>
              <pc:docMk/>
              <pc:sldMasterMk cId="0" sldId="2147483648"/>
              <pc:sldLayoutMk cId="4171440276" sldId="2147483660"/>
              <ac:spMk id="5"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1" name="AutoShape 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2" name="AutoShape 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3" name="AutoShape 4"/>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4" name="AutoShape 5"/>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5" name="AutoShape 6"/>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6" name="AutoShape 7"/>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7" name="AutoShape 8"/>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8" name="AutoShape 9"/>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9" name="AutoShape 10"/>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0" name="AutoShape 1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1" name="AutoShape 1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2" name="AutoShape 1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3" name="Rectangle 14"/>
          <p:cNvSpPr>
            <a:spLocks noGrp="1" noRot="1" noChangeAspect="1" noChangeArrowheads="1"/>
          </p:cNvSpPr>
          <p:nvPr>
            <p:ph type="sldImg"/>
          </p:nvPr>
        </p:nvSpPr>
        <p:spPr bwMode="auto">
          <a:xfrm>
            <a:off x="1371600" y="763588"/>
            <a:ext cx="5006975" cy="374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15"/>
          <p:cNvSpPr>
            <a:spLocks noGrp="1" noChangeArrowheads="1"/>
          </p:cNvSpPr>
          <p:nvPr>
            <p:ph type="body"/>
          </p:nvPr>
        </p:nvSpPr>
        <p:spPr bwMode="auto">
          <a:xfrm>
            <a:off x="777875" y="4776788"/>
            <a:ext cx="6196013" cy="4503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a:p>
        </p:txBody>
      </p:sp>
      <p:sp>
        <p:nvSpPr>
          <p:cNvPr id="2064" name="Rectangle 16"/>
          <p:cNvSpPr>
            <a:spLocks noGrp="1" noChangeArrowheads="1"/>
          </p:cNvSpPr>
          <p:nvPr>
            <p:ph type="hdr"/>
          </p:nvPr>
        </p:nvSpPr>
        <p:spPr bwMode="auto">
          <a:xfrm>
            <a:off x="0" y="0"/>
            <a:ext cx="335121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ltLang="en-US"/>
          </a:p>
        </p:txBody>
      </p:sp>
      <p:sp>
        <p:nvSpPr>
          <p:cNvPr id="2065" name="Rectangle 17"/>
          <p:cNvSpPr>
            <a:spLocks noGrp="1" noChangeArrowheads="1"/>
          </p:cNvSpPr>
          <p:nvPr>
            <p:ph type="dt"/>
          </p:nvPr>
        </p:nvSpPr>
        <p:spPr bwMode="auto">
          <a:xfrm>
            <a:off x="4398963" y="0"/>
            <a:ext cx="3351212"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ltLang="en-US"/>
          </a:p>
        </p:txBody>
      </p:sp>
      <p:sp>
        <p:nvSpPr>
          <p:cNvPr id="2066" name="Rectangle 18"/>
          <p:cNvSpPr>
            <a:spLocks noGrp="1" noChangeArrowheads="1"/>
          </p:cNvSpPr>
          <p:nvPr>
            <p:ph type="ftr"/>
          </p:nvPr>
        </p:nvSpPr>
        <p:spPr bwMode="auto">
          <a:xfrm>
            <a:off x="0" y="9555163"/>
            <a:ext cx="335121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ltLang="en-US"/>
          </a:p>
        </p:txBody>
      </p:sp>
      <p:sp>
        <p:nvSpPr>
          <p:cNvPr id="2067" name="Rectangle 19"/>
          <p:cNvSpPr>
            <a:spLocks noGrp="1" noChangeArrowheads="1"/>
          </p:cNvSpPr>
          <p:nvPr>
            <p:ph type="sldNum"/>
          </p:nvPr>
        </p:nvSpPr>
        <p:spPr bwMode="auto">
          <a:xfrm>
            <a:off x="4398963" y="9555163"/>
            <a:ext cx="3351212"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fld id="{CA3263EC-DC1B-4E6A-9A6C-5F027DAAF32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CDE024FF-C1D0-4EEB-9E9F-14CDFFECA190}" type="slidenum">
              <a:rPr lang="en-GB" altLang="en-US" sz="1400" smtClean="0"/>
              <a:pPr>
                <a:spcBef>
                  <a:spcPct val="0"/>
                </a:spcBef>
                <a:buClrTx/>
                <a:buSzPct val="45000"/>
                <a:buFontTx/>
                <a:buNone/>
              </a:pPr>
              <a:t>1</a:t>
            </a:fld>
            <a:endParaRPr lang="en-GB" altLang="en-US" sz="1400"/>
          </a:p>
        </p:txBody>
      </p:sp>
      <p:sp>
        <p:nvSpPr>
          <p:cNvPr id="4099"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4100"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97B8CA99-8381-4BD7-88B0-223E9FB7378C}" type="slidenum">
              <a:rPr lang="en-GB" altLang="en-US" sz="1400" smtClean="0"/>
              <a:pPr>
                <a:spcBef>
                  <a:spcPct val="0"/>
                </a:spcBef>
                <a:buClrTx/>
                <a:buSzPct val="45000"/>
                <a:buFontTx/>
                <a:buNone/>
              </a:pPr>
              <a:t>18</a:t>
            </a:fld>
            <a:endParaRPr lang="en-GB" altLang="en-US" sz="1400"/>
          </a:p>
        </p:txBody>
      </p:sp>
      <p:sp>
        <p:nvSpPr>
          <p:cNvPr id="2969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Text Box 2"/>
          <p:cNvSpPr txBox="1">
            <a:spLocks noChangeArrowheads="1"/>
          </p:cNvSpPr>
          <p:nvPr/>
        </p:nvSpPr>
        <p:spPr bwMode="auto">
          <a:xfrm>
            <a:off x="777875" y="4776788"/>
            <a:ext cx="6218238"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1AAC0227-6D57-44FC-AD71-B1F3C0D84CE7}" type="slidenum">
              <a:rPr lang="en-GB" altLang="en-US" sz="1400" smtClean="0"/>
              <a:pPr>
                <a:spcBef>
                  <a:spcPct val="0"/>
                </a:spcBef>
                <a:buClrTx/>
                <a:buSzPct val="45000"/>
                <a:buFontTx/>
                <a:buNone/>
              </a:pPr>
              <a:t>2</a:t>
            </a:fld>
            <a:endParaRPr lang="en-GB" altLang="en-US" sz="1400"/>
          </a:p>
        </p:txBody>
      </p:sp>
      <p:sp>
        <p:nvSpPr>
          <p:cNvPr id="6147"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6148"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F61FA549-C4DE-4541-B646-5A6DB0C25EFE}" type="slidenum">
              <a:rPr lang="en-GB" altLang="en-US" sz="1400" smtClean="0"/>
              <a:pPr>
                <a:spcBef>
                  <a:spcPct val="0"/>
                </a:spcBef>
                <a:buClrTx/>
                <a:buSzPct val="45000"/>
                <a:buFontTx/>
                <a:buNone/>
              </a:pPr>
              <a:t>3</a:t>
            </a:fld>
            <a:endParaRPr lang="en-GB" altLang="en-US" sz="1400"/>
          </a:p>
        </p:txBody>
      </p:sp>
      <p:sp>
        <p:nvSpPr>
          <p:cNvPr id="8195"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8196"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20"/>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E066737-CC20-4049-BB4D-39B52B2BF8B6}" type="slidenum">
              <a:rPr lang="en-GB" altLang="en-US" sz="1400" smtClean="0"/>
              <a:pPr>
                <a:spcBef>
                  <a:spcPct val="0"/>
                </a:spcBef>
                <a:buSzPct val="45000"/>
                <a:buFont typeface="Wingdings" panose="05000000000000000000" pitchFamily="2" charset="2"/>
                <a:buNone/>
              </a:pPr>
              <a:t>4</a:t>
            </a:fld>
            <a:endParaRPr lang="en-GB" altLang="en-US" sz="1400"/>
          </a:p>
        </p:txBody>
      </p:sp>
      <p:sp>
        <p:nvSpPr>
          <p:cNvPr id="10243" name="Text Box 1"/>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10244" name="Rectangle 2"/>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91785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11F0FFED-08AB-44D7-9069-D55420018195}" type="slidenum">
              <a:rPr lang="en-GB" altLang="en-US" sz="1400" smtClean="0"/>
              <a:pPr>
                <a:spcBef>
                  <a:spcPct val="0"/>
                </a:spcBef>
                <a:buClrTx/>
                <a:buSzPct val="45000"/>
                <a:buFontTx/>
                <a:buNone/>
              </a:pPr>
              <a:t>5</a:t>
            </a:fld>
            <a:endParaRPr lang="en-GB" altLang="en-US" sz="1400"/>
          </a:p>
        </p:txBody>
      </p:sp>
      <p:sp>
        <p:nvSpPr>
          <p:cNvPr id="10243"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10244"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763588"/>
            <a:ext cx="5000625"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defRPr/>
            </a:pPr>
            <a:fld id="{CA3263EC-DC1B-4E6A-9A6C-5F027DAAF32B}" type="slidenum">
              <a:rPr lang="en-GB" altLang="en-US" smtClean="0"/>
              <a:pPr>
                <a:defRPr/>
              </a:pPr>
              <a:t>8</a:t>
            </a:fld>
            <a:endParaRPr lang="en-GB" altLang="en-US"/>
          </a:p>
        </p:txBody>
      </p:sp>
    </p:spTree>
    <p:extLst>
      <p:ext uri="{BB962C8B-B14F-4D97-AF65-F5344CB8AC3E}">
        <p14:creationId xmlns:p14="http://schemas.microsoft.com/office/powerpoint/2010/main" val="1259040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0076E3B8-B262-413A-99CE-816AE8123FAF}" type="slidenum">
              <a:rPr lang="en-GB" altLang="en-US" sz="1400" smtClean="0"/>
              <a:pPr>
                <a:spcBef>
                  <a:spcPct val="0"/>
                </a:spcBef>
                <a:buClrTx/>
                <a:buSzPct val="45000"/>
                <a:buFontTx/>
                <a:buNone/>
              </a:pPr>
              <a:t>10</a:t>
            </a:fld>
            <a:endParaRPr lang="en-GB" altLang="en-US" sz="1400"/>
          </a:p>
        </p:txBody>
      </p:sp>
      <p:sp>
        <p:nvSpPr>
          <p:cNvPr id="16387"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16388"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763588"/>
            <a:ext cx="5000625"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defRPr/>
            </a:pPr>
            <a:fld id="{CA3263EC-DC1B-4E6A-9A6C-5F027DAAF32B}" type="slidenum">
              <a:rPr lang="en-GB" altLang="en-US" smtClean="0"/>
              <a:pPr>
                <a:defRPr/>
              </a:pPr>
              <a:t>14</a:t>
            </a:fld>
            <a:endParaRPr lang="en-GB" altLang="en-US"/>
          </a:p>
        </p:txBody>
      </p:sp>
    </p:spTree>
    <p:extLst>
      <p:ext uri="{BB962C8B-B14F-4D97-AF65-F5344CB8AC3E}">
        <p14:creationId xmlns:p14="http://schemas.microsoft.com/office/powerpoint/2010/main" val="1802567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57B4F-899F-B47C-09AB-EA887A96DE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7B9E17-CA9F-A87D-6B09-416CC248BC8E}"/>
              </a:ext>
            </a:extLst>
          </p:cNvPr>
          <p:cNvSpPr>
            <a:spLocks noGrp="1" noRot="1" noChangeAspect="1"/>
          </p:cNvSpPr>
          <p:nvPr>
            <p:ph type="sldImg"/>
          </p:nvPr>
        </p:nvSpPr>
        <p:spPr>
          <a:xfrm>
            <a:off x="1374775" y="763588"/>
            <a:ext cx="5000625" cy="3749675"/>
          </a:xfrm>
        </p:spPr>
      </p:sp>
      <p:sp>
        <p:nvSpPr>
          <p:cNvPr id="3" name="Notes Placeholder 2">
            <a:extLst>
              <a:ext uri="{FF2B5EF4-FFF2-40B4-BE49-F238E27FC236}">
                <a16:creationId xmlns:a16="http://schemas.microsoft.com/office/drawing/2014/main" id="{D16443C7-9345-C099-6361-6FC563BAE0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2AFB9A-6E94-8ED6-C802-854872CE6F72}"/>
              </a:ext>
            </a:extLst>
          </p:cNvPr>
          <p:cNvSpPr>
            <a:spLocks noGrp="1"/>
          </p:cNvSpPr>
          <p:nvPr>
            <p:ph type="sldNum"/>
          </p:nvPr>
        </p:nvSpPr>
        <p:spPr/>
        <p:txBody>
          <a:bodyPr/>
          <a:lstStyle/>
          <a:p>
            <a:pPr>
              <a:defRPr/>
            </a:pPr>
            <a:fld id="{CA3263EC-DC1B-4E6A-9A6C-5F027DAAF32B}" type="slidenum">
              <a:rPr lang="en-GB" altLang="en-US" smtClean="0"/>
              <a:pPr>
                <a:defRPr/>
              </a:pPr>
              <a:t>15</a:t>
            </a:fld>
            <a:endParaRPr lang="en-GB" altLang="en-US"/>
          </a:p>
        </p:txBody>
      </p:sp>
    </p:spTree>
    <p:extLst>
      <p:ext uri="{BB962C8B-B14F-4D97-AF65-F5344CB8AC3E}">
        <p14:creationId xmlns:p14="http://schemas.microsoft.com/office/powerpoint/2010/main" val="1262210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FD2934FA-37C5-4D8C-B705-EC0C549DE4FB}" type="slidenum">
              <a:rPr lang="en-GB" altLang="en-US"/>
              <a:pPr>
                <a:defRPr/>
              </a:pPr>
              <a:t>‹#›</a:t>
            </a:fld>
            <a:endParaRPr lang="en-GB" altLang="en-US"/>
          </a:p>
        </p:txBody>
      </p:sp>
    </p:spTree>
    <p:extLst>
      <p:ext uri="{BB962C8B-B14F-4D97-AF65-F5344CB8AC3E}">
        <p14:creationId xmlns:p14="http://schemas.microsoft.com/office/powerpoint/2010/main" val="315504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07E29D9E-6142-4D3A-B5E7-5F3871240DCB}" type="slidenum">
              <a:rPr lang="en-GB" altLang="en-US"/>
              <a:pPr>
                <a:defRPr/>
              </a:pPr>
              <a:t>‹#›</a:t>
            </a:fld>
            <a:endParaRPr lang="en-GB" altLang="en-US"/>
          </a:p>
        </p:txBody>
      </p:sp>
    </p:spTree>
    <p:extLst>
      <p:ext uri="{BB962C8B-B14F-4D97-AF65-F5344CB8AC3E}">
        <p14:creationId xmlns:p14="http://schemas.microsoft.com/office/powerpoint/2010/main" val="1752819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1388" y="301625"/>
            <a:ext cx="2262187" cy="6435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35750" cy="643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58F678F5-26F8-4291-B247-028D21ECCEE9}" type="slidenum">
              <a:rPr lang="en-GB" altLang="en-US"/>
              <a:pPr>
                <a:defRPr/>
              </a:pPr>
              <a:t>‹#›</a:t>
            </a:fld>
            <a:endParaRPr lang="en-GB" altLang="en-US"/>
          </a:p>
        </p:txBody>
      </p:sp>
    </p:spTree>
    <p:extLst>
      <p:ext uri="{BB962C8B-B14F-4D97-AF65-F5344CB8AC3E}">
        <p14:creationId xmlns:p14="http://schemas.microsoft.com/office/powerpoint/2010/main" val="4073976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50337" cy="1239838"/>
          </a:xfrm>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GB" altLang="en-US"/>
          </a:p>
        </p:txBody>
      </p:sp>
      <p:sp>
        <p:nvSpPr>
          <p:cNvPr id="4" name="Rectangle 4"/>
          <p:cNvSpPr>
            <a:spLocks noGrp="1" noChangeArrowheads="1"/>
          </p:cNvSpPr>
          <p:nvPr>
            <p:ph type="ftr" idx="11"/>
          </p:nvPr>
        </p:nvSpPr>
        <p:spPr>
          <a:ln/>
        </p:spPr>
        <p:txBody>
          <a:bodyPr/>
          <a:lstStyle>
            <a:lvl1pPr>
              <a:defRPr/>
            </a:lvl1pPr>
          </a:lstStyle>
          <a:p>
            <a:pPr>
              <a:defRPr/>
            </a:pPr>
            <a:endParaRPr lang="en-GB" altLang="en-US" dirty="0"/>
          </a:p>
        </p:txBody>
      </p:sp>
      <p:sp>
        <p:nvSpPr>
          <p:cNvPr id="5" name="Rectangle 5"/>
          <p:cNvSpPr>
            <a:spLocks noGrp="1" noChangeArrowheads="1"/>
          </p:cNvSpPr>
          <p:nvPr>
            <p:ph type="sldNum" idx="12"/>
          </p:nvPr>
        </p:nvSpPr>
        <p:spPr>
          <a:xfrm>
            <a:off x="8877886" y="6886575"/>
            <a:ext cx="840267" cy="501650"/>
          </a:xfrm>
          <a:ln/>
        </p:spPr>
        <p:txBody>
          <a:bodyPr/>
          <a:lstStyle>
            <a:lvl1pPr>
              <a:defRPr/>
            </a:lvl1pPr>
          </a:lstStyle>
          <a:p>
            <a:pPr>
              <a:defRPr/>
            </a:pPr>
            <a:fld id="{DC8CB166-AC53-4B39-A50B-22CFEBF31528}" type="slidenum">
              <a:rPr lang="en-GB" altLang="en-US"/>
              <a:pPr>
                <a:defRPr/>
              </a:pPr>
              <a:t>‹#›</a:t>
            </a:fld>
            <a:endParaRPr lang="en-GB" altLang="en-US"/>
          </a:p>
        </p:txBody>
      </p:sp>
    </p:spTree>
    <p:extLst>
      <p:ext uri="{BB962C8B-B14F-4D97-AF65-F5344CB8AC3E}">
        <p14:creationId xmlns:p14="http://schemas.microsoft.com/office/powerpoint/2010/main" val="417144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BA10B5B5-6FA1-4FDF-BB11-6960053C609A}" type="slidenum">
              <a:rPr lang="en-GB" altLang="en-US"/>
              <a:pPr>
                <a:defRPr/>
              </a:pPr>
              <a:t>‹#›</a:t>
            </a:fld>
            <a:endParaRPr lang="en-GB" altLang="en-US"/>
          </a:p>
        </p:txBody>
      </p:sp>
    </p:spTree>
    <p:extLst>
      <p:ext uri="{BB962C8B-B14F-4D97-AF65-F5344CB8AC3E}">
        <p14:creationId xmlns:p14="http://schemas.microsoft.com/office/powerpoint/2010/main" val="257035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3EDA9D45-9445-4C42-8ED8-ABDF9A7E739A}" type="slidenum">
              <a:rPr lang="en-GB" altLang="en-US"/>
              <a:pPr>
                <a:defRPr/>
              </a:pPr>
              <a:t>‹#›</a:t>
            </a:fld>
            <a:endParaRPr lang="en-GB" altLang="en-US"/>
          </a:p>
        </p:txBody>
      </p:sp>
    </p:spTree>
    <p:extLst>
      <p:ext uri="{BB962C8B-B14F-4D97-AF65-F5344CB8AC3E}">
        <p14:creationId xmlns:p14="http://schemas.microsoft.com/office/powerpoint/2010/main" val="236959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48175"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3813" y="1768475"/>
            <a:ext cx="4449762"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C0562DBB-DFA7-4621-BAD1-D70D98645C2D}" type="slidenum">
              <a:rPr lang="en-GB" altLang="en-US"/>
              <a:pPr>
                <a:defRPr/>
              </a:pPr>
              <a:t>‹#›</a:t>
            </a:fld>
            <a:endParaRPr lang="en-GB" altLang="en-US"/>
          </a:p>
        </p:txBody>
      </p:sp>
    </p:spTree>
    <p:extLst>
      <p:ext uri="{BB962C8B-B14F-4D97-AF65-F5344CB8AC3E}">
        <p14:creationId xmlns:p14="http://schemas.microsoft.com/office/powerpoint/2010/main" val="361520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GB" altLang="en-US"/>
          </a:p>
        </p:txBody>
      </p:sp>
      <p:sp>
        <p:nvSpPr>
          <p:cNvPr id="8" name="Rectangle 4"/>
          <p:cNvSpPr>
            <a:spLocks noGrp="1" noChangeArrowheads="1"/>
          </p:cNvSpPr>
          <p:nvPr>
            <p:ph type="ftr" idx="11"/>
          </p:nvPr>
        </p:nvSpPr>
        <p:spPr>
          <a:ln/>
        </p:spPr>
        <p:txBody>
          <a:bodyPr/>
          <a:lstStyle>
            <a:lvl1pPr>
              <a:defRPr/>
            </a:lvl1pPr>
          </a:lstStyle>
          <a:p>
            <a:pPr>
              <a:defRPr/>
            </a:pPr>
            <a:endParaRPr lang="en-GB" altLang="en-US"/>
          </a:p>
        </p:txBody>
      </p:sp>
      <p:sp>
        <p:nvSpPr>
          <p:cNvPr id="9" name="Rectangle 5"/>
          <p:cNvSpPr>
            <a:spLocks noGrp="1" noChangeArrowheads="1"/>
          </p:cNvSpPr>
          <p:nvPr>
            <p:ph type="sldNum" idx="12"/>
          </p:nvPr>
        </p:nvSpPr>
        <p:spPr>
          <a:ln/>
        </p:spPr>
        <p:txBody>
          <a:bodyPr/>
          <a:lstStyle>
            <a:lvl1pPr>
              <a:defRPr/>
            </a:lvl1pPr>
          </a:lstStyle>
          <a:p>
            <a:pPr>
              <a:defRPr/>
            </a:pPr>
            <a:fld id="{90243311-8AC6-4711-9C80-C6A4617F090C}" type="slidenum">
              <a:rPr lang="en-GB" altLang="en-US"/>
              <a:pPr>
                <a:defRPr/>
              </a:pPr>
              <a:t>‹#›</a:t>
            </a:fld>
            <a:endParaRPr lang="en-GB" altLang="en-US"/>
          </a:p>
        </p:txBody>
      </p:sp>
    </p:spTree>
    <p:extLst>
      <p:ext uri="{BB962C8B-B14F-4D97-AF65-F5344CB8AC3E}">
        <p14:creationId xmlns:p14="http://schemas.microsoft.com/office/powerpoint/2010/main" val="3671941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GB" altLang="en-US"/>
          </a:p>
        </p:txBody>
      </p:sp>
      <p:sp>
        <p:nvSpPr>
          <p:cNvPr id="4" name="Rectangle 4"/>
          <p:cNvSpPr>
            <a:spLocks noGrp="1" noChangeArrowheads="1"/>
          </p:cNvSpPr>
          <p:nvPr>
            <p:ph type="ftr" idx="11"/>
          </p:nvPr>
        </p:nvSpPr>
        <p:spPr>
          <a:ln/>
        </p:spPr>
        <p:txBody>
          <a:bodyPr/>
          <a:lstStyle>
            <a:lvl1pPr>
              <a:defRPr/>
            </a:lvl1pPr>
          </a:lstStyle>
          <a:p>
            <a:pPr>
              <a:defRPr/>
            </a:pPr>
            <a:endParaRPr lang="en-GB" altLang="en-US"/>
          </a:p>
        </p:txBody>
      </p:sp>
      <p:sp>
        <p:nvSpPr>
          <p:cNvPr id="5" name="Rectangle 5"/>
          <p:cNvSpPr>
            <a:spLocks noGrp="1" noChangeArrowheads="1"/>
          </p:cNvSpPr>
          <p:nvPr>
            <p:ph type="sldNum" idx="12"/>
          </p:nvPr>
        </p:nvSpPr>
        <p:spPr>
          <a:ln/>
        </p:spPr>
        <p:txBody>
          <a:bodyPr/>
          <a:lstStyle>
            <a:lvl1pPr>
              <a:defRPr/>
            </a:lvl1pPr>
          </a:lstStyle>
          <a:p>
            <a:pPr>
              <a:defRPr/>
            </a:pPr>
            <a:fld id="{438F6509-6F01-4F7A-913A-2C1E67C26364}" type="slidenum">
              <a:rPr lang="en-GB" altLang="en-US"/>
              <a:pPr>
                <a:defRPr/>
              </a:pPr>
              <a:t>‹#›</a:t>
            </a:fld>
            <a:endParaRPr lang="en-GB" altLang="en-US"/>
          </a:p>
        </p:txBody>
      </p:sp>
    </p:spTree>
    <p:extLst>
      <p:ext uri="{BB962C8B-B14F-4D97-AF65-F5344CB8AC3E}">
        <p14:creationId xmlns:p14="http://schemas.microsoft.com/office/powerpoint/2010/main" val="3039089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ltLang="en-US"/>
          </a:p>
        </p:txBody>
      </p:sp>
      <p:sp>
        <p:nvSpPr>
          <p:cNvPr id="3" name="Rectangle 4"/>
          <p:cNvSpPr>
            <a:spLocks noGrp="1" noChangeArrowheads="1"/>
          </p:cNvSpPr>
          <p:nvPr>
            <p:ph type="ftr" idx="11"/>
          </p:nvPr>
        </p:nvSpPr>
        <p:spPr>
          <a:ln/>
        </p:spPr>
        <p:txBody>
          <a:bodyPr/>
          <a:lstStyle>
            <a:lvl1pPr>
              <a:defRPr/>
            </a:lvl1pPr>
          </a:lstStyle>
          <a:p>
            <a:pPr>
              <a:defRPr/>
            </a:pPr>
            <a:endParaRPr lang="en-GB" altLang="en-US"/>
          </a:p>
        </p:txBody>
      </p:sp>
      <p:sp>
        <p:nvSpPr>
          <p:cNvPr id="4" name="Rectangle 5"/>
          <p:cNvSpPr>
            <a:spLocks noGrp="1" noChangeArrowheads="1"/>
          </p:cNvSpPr>
          <p:nvPr>
            <p:ph type="sldNum" idx="12"/>
          </p:nvPr>
        </p:nvSpPr>
        <p:spPr>
          <a:ln/>
        </p:spPr>
        <p:txBody>
          <a:bodyPr/>
          <a:lstStyle>
            <a:lvl1pPr>
              <a:defRPr/>
            </a:lvl1pPr>
          </a:lstStyle>
          <a:p>
            <a:pPr>
              <a:defRPr/>
            </a:pPr>
            <a:fld id="{BE68350A-7F6B-4323-8D2D-9A3473FCA911}" type="slidenum">
              <a:rPr lang="en-GB" altLang="en-US"/>
              <a:pPr>
                <a:defRPr/>
              </a:pPr>
              <a:t>‹#›</a:t>
            </a:fld>
            <a:endParaRPr lang="en-GB" altLang="en-US"/>
          </a:p>
        </p:txBody>
      </p:sp>
    </p:spTree>
    <p:extLst>
      <p:ext uri="{BB962C8B-B14F-4D97-AF65-F5344CB8AC3E}">
        <p14:creationId xmlns:p14="http://schemas.microsoft.com/office/powerpoint/2010/main" val="2355630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F92B3637-503B-4A1C-B7EA-3F164F8F31C9}" type="slidenum">
              <a:rPr lang="en-GB" altLang="en-US"/>
              <a:pPr>
                <a:defRPr/>
              </a:pPr>
              <a:t>‹#›</a:t>
            </a:fld>
            <a:endParaRPr lang="en-GB" altLang="en-US"/>
          </a:p>
        </p:txBody>
      </p:sp>
    </p:spTree>
    <p:extLst>
      <p:ext uri="{BB962C8B-B14F-4D97-AF65-F5344CB8AC3E}">
        <p14:creationId xmlns:p14="http://schemas.microsoft.com/office/powerpoint/2010/main" val="17365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8DB07674-0096-4FBD-B7EE-79061C034065}" type="slidenum">
              <a:rPr lang="en-GB" altLang="en-US"/>
              <a:pPr>
                <a:defRPr/>
              </a:pPr>
              <a:t>‹#›</a:t>
            </a:fld>
            <a:endParaRPr lang="en-GB" altLang="en-US"/>
          </a:p>
        </p:txBody>
      </p:sp>
    </p:spTree>
    <p:extLst>
      <p:ext uri="{BB962C8B-B14F-4D97-AF65-F5344CB8AC3E}">
        <p14:creationId xmlns:p14="http://schemas.microsoft.com/office/powerpoint/2010/main" val="115262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50337" cy="1239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p:cNvSpPr>
            <a:spLocks noGrp="1" noChangeArrowheads="1"/>
          </p:cNvSpPr>
          <p:nvPr>
            <p:ph type="body" idx="1"/>
          </p:nvPr>
        </p:nvSpPr>
        <p:spPr bwMode="auto">
          <a:xfrm>
            <a:off x="503238" y="1768475"/>
            <a:ext cx="9050337" cy="496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 name="Rectangle 3"/>
          <p:cNvSpPr>
            <a:spLocks noGrp="1" noChangeArrowheads="1"/>
          </p:cNvSpPr>
          <p:nvPr>
            <p:ph type="dt"/>
          </p:nvPr>
        </p:nvSpPr>
        <p:spPr bwMode="auto">
          <a:xfrm>
            <a:off x="503238" y="6886575"/>
            <a:ext cx="232568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87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endParaRPr lang="en-GB" altLang="en-US"/>
          </a:p>
        </p:txBody>
      </p:sp>
      <p:sp>
        <p:nvSpPr>
          <p:cNvPr id="1028" name="Rectangle 4"/>
          <p:cNvSpPr>
            <a:spLocks noGrp="1" noChangeArrowheads="1"/>
          </p:cNvSpPr>
          <p:nvPr>
            <p:ph type="ftr"/>
          </p:nvPr>
        </p:nvSpPr>
        <p:spPr bwMode="auto">
          <a:xfrm>
            <a:off x="3448050" y="6886575"/>
            <a:ext cx="3173413"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87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endParaRPr lang="en-GB" altLang="en-US"/>
          </a:p>
        </p:txBody>
      </p:sp>
      <p:sp>
        <p:nvSpPr>
          <p:cNvPr id="1029" name="Rectangle 5"/>
          <p:cNvSpPr>
            <a:spLocks noGrp="1" noChangeArrowheads="1"/>
          </p:cNvSpPr>
          <p:nvPr>
            <p:ph type="sldNum"/>
          </p:nvPr>
        </p:nvSpPr>
        <p:spPr bwMode="auto">
          <a:xfrm>
            <a:off x="7226300" y="6886575"/>
            <a:ext cx="232568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87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fld id="{AC4056B2-9385-4463-B01F-B4E51457AE2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lnSpc>
          <a:spcPct val="87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lnSpc>
          <a:spcPct val="87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lnSpc>
          <a:spcPct val="87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lnSpc>
          <a:spcPct val="87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lnSpc>
          <a:spcPct val="87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pds.nasa.gov/pds4/img/v1/PDS4_IMG_1J00_1900.xsd" TargetMode="External"/><Relationship Id="rId2" Type="http://schemas.openxmlformats.org/officeDocument/2006/relationships/hyperlink" Target="https://pds.nasa.gov/pds4/img/v1/PDS4_IMG_1J00_1900.sch"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471791" y="610580"/>
            <a:ext cx="9066213" cy="2332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spcAft>
                <a:spcPct val="0"/>
              </a:spcAft>
              <a:buClrTx/>
              <a:buFontTx/>
              <a:buNone/>
            </a:pPr>
            <a:r>
              <a:rPr lang="en-US" altLang="en-US" sz="4400" dirty="0"/>
              <a:t>New Horizons</a:t>
            </a:r>
            <a:br>
              <a:rPr lang="en-US" altLang="en-US" sz="4400" dirty="0"/>
            </a:br>
            <a:r>
              <a:rPr lang="en-US" altLang="en-US" sz="4400" dirty="0"/>
              <a:t>Pluto Energetic Particle Spectrometer Science Investigation</a:t>
            </a:r>
            <a:br>
              <a:rPr lang="en-US" altLang="en-US" sz="4400" dirty="0"/>
            </a:br>
            <a:r>
              <a:rPr lang="en-US" altLang="en-US" sz="4400" dirty="0"/>
              <a:t>(PEPSSI)</a:t>
            </a:r>
          </a:p>
          <a:p>
            <a:pPr algn="ctr" eaLnBrk="1">
              <a:spcAft>
                <a:spcPct val="0"/>
              </a:spcAft>
              <a:buClrTx/>
            </a:pPr>
            <a:r>
              <a:rPr lang="en-GB" altLang="en-US" sz="2800" dirty="0"/>
              <a:t>Reviewed by S. Joy (primary)</a:t>
            </a:r>
          </a:p>
          <a:p>
            <a:pPr algn="ctr" eaLnBrk="1">
              <a:spcAft>
                <a:spcPct val="0"/>
              </a:spcAft>
              <a:buClrTx/>
              <a:buFontTx/>
              <a:buNone/>
            </a:pPr>
            <a:endParaRPr lang="en-US" altLang="en-US" sz="4400" dirty="0"/>
          </a:p>
        </p:txBody>
      </p:sp>
      <p:sp>
        <p:nvSpPr>
          <p:cNvPr id="3075" name="Text Box 2"/>
          <p:cNvSpPr txBox="1">
            <a:spLocks noChangeArrowheads="1"/>
          </p:cNvSpPr>
          <p:nvPr/>
        </p:nvSpPr>
        <p:spPr bwMode="auto">
          <a:xfrm>
            <a:off x="731838" y="2925763"/>
            <a:ext cx="7194550" cy="271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eaLnBrk="1">
              <a:spcAft>
                <a:spcPct val="0"/>
              </a:spcAft>
              <a:buClrTx/>
              <a:buFontTx/>
              <a:buNone/>
            </a:pPr>
            <a:r>
              <a:rPr lang="en-US" altLang="en-US" sz="1800"/>
              <a:t>PRINCIPAL INVESTIGATOR:  Ralph McNutt, APL</a:t>
            </a:r>
          </a:p>
          <a:p>
            <a:pPr eaLnBrk="1">
              <a:spcAft>
                <a:spcPct val="0"/>
              </a:spcAft>
              <a:buClrTx/>
              <a:buFontTx/>
              <a:buNone/>
            </a:pPr>
            <a:r>
              <a:rPr lang="en-US" altLang="en-US" sz="1800"/>
              <a:t>DESCRIPTION:                        Medium Energy Particle Spectrometer</a:t>
            </a:r>
          </a:p>
          <a:p>
            <a:pPr eaLnBrk="1">
              <a:spcAft>
                <a:spcPct val="0"/>
              </a:spcAft>
              <a:buClrTx/>
              <a:buFontTx/>
              <a:buNone/>
            </a:pPr>
            <a:r>
              <a:rPr lang="en-US" altLang="en-US" sz="1800"/>
              <a:t>ENERGY RANGE:                   25-1000 keV (protons)</a:t>
            </a:r>
          </a:p>
          <a:p>
            <a:pPr eaLnBrk="1">
              <a:spcAft>
                <a:spcPct val="0"/>
              </a:spcAft>
              <a:buClrTx/>
              <a:buFontTx/>
              <a:buNone/>
            </a:pPr>
            <a:r>
              <a:rPr lang="en-US" altLang="en-US" sz="1800"/>
              <a:t>                                                 60-1000 keV (atomic ions)</a:t>
            </a:r>
          </a:p>
          <a:p>
            <a:pPr eaLnBrk="1">
              <a:spcAft>
                <a:spcPct val="0"/>
              </a:spcAft>
              <a:buClrTx/>
              <a:buFontTx/>
              <a:buNone/>
            </a:pPr>
            <a:r>
              <a:rPr lang="en-US" altLang="en-US" sz="1800"/>
              <a:t>                                                 25-500 keV (electrons)</a:t>
            </a:r>
          </a:p>
          <a:p>
            <a:pPr eaLnBrk="1">
              <a:spcAft>
                <a:spcPct val="0"/>
              </a:spcAft>
              <a:buClrTx/>
              <a:buFontTx/>
              <a:buNone/>
            </a:pPr>
            <a:r>
              <a:rPr lang="en-US" altLang="en-US" sz="1800"/>
              <a:t>FIELD OF VIEW:                     160 deg x 12 deg</a:t>
            </a:r>
          </a:p>
          <a:p>
            <a:pPr eaLnBrk="1">
              <a:spcAft>
                <a:spcPct val="0"/>
              </a:spcAft>
              <a:buClrTx/>
              <a:buFontTx/>
              <a:buNone/>
            </a:pPr>
            <a:r>
              <a:rPr lang="en-US" altLang="en-US" sz="1800"/>
              <a:t>ANGULAR RESOLUTION:      25 deg x 12 deg</a:t>
            </a:r>
          </a:p>
          <a:p>
            <a:pPr eaLnBrk="1">
              <a:spcAft>
                <a:spcPct val="0"/>
              </a:spcAft>
              <a:buClrTx/>
              <a:buFontTx/>
              <a:buNone/>
            </a:pPr>
            <a:r>
              <a:rPr lang="en-US" altLang="en-US" sz="1800"/>
              <a:t>ENERGY RESOLUTION:        0.25 keV</a:t>
            </a:r>
          </a:p>
          <a:p>
            <a:pPr eaLnBrk="1">
              <a:spcAft>
                <a:spcPct val="0"/>
              </a:spcAft>
              <a:buClrTx/>
              <a:buFontTx/>
              <a:buNone/>
            </a:pPr>
            <a:r>
              <a:rPr lang="en-US" altLang="en-US" sz="1800"/>
              <a:t>SENSOR SIZE:                       7.6 cm dia. x 2.5 cm thick</a:t>
            </a:r>
          </a:p>
          <a:p>
            <a:pPr eaLnBrk="1">
              <a:spcAft>
                <a:spcPct val="0"/>
              </a:spcAft>
              <a:buClrTx/>
              <a:buFontTx/>
              <a:buNone/>
            </a:pPr>
            <a:r>
              <a:rPr lang="en-US" altLang="en-US" sz="1800"/>
              <a:t>POWER:                                 1.4 watt</a:t>
            </a:r>
          </a:p>
          <a:p>
            <a:pPr eaLnBrk="1">
              <a:spcAft>
                <a:spcPct val="0"/>
              </a:spcAft>
              <a:buClrTx/>
              <a:buFontTx/>
              <a:buNone/>
            </a:pPr>
            <a:r>
              <a:rPr lang="en-US" altLang="en-US" sz="1800"/>
              <a:t>MASS:                                     1.5 kg</a:t>
            </a:r>
          </a:p>
        </p:txBody>
      </p:sp>
      <p:pic>
        <p:nvPicPr>
          <p:cNvPr id="30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875" y="4087813"/>
            <a:ext cx="3419475" cy="3209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638" y="5637213"/>
            <a:ext cx="5297487" cy="1858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a:extLst>
              <a:ext uri="{FF2B5EF4-FFF2-40B4-BE49-F238E27FC236}">
                <a16:creationId xmlns:a16="http://schemas.microsoft.com/office/drawing/2014/main" id="{0340A56E-4123-8ABD-ADAF-A7C2CB559FE7}"/>
              </a:ext>
            </a:extLst>
          </p:cNvPr>
          <p:cNvSpPr>
            <a:spLocks noGrp="1"/>
          </p:cNvSpPr>
          <p:nvPr>
            <p:ph type="sldNum" idx="12"/>
          </p:nvPr>
        </p:nvSpPr>
        <p:spPr/>
        <p:txBody>
          <a:bodyPr/>
          <a:lstStyle/>
          <a:p>
            <a:pPr>
              <a:defRPr/>
            </a:pPr>
            <a:fld id="{BE68350A-7F6B-4323-8D2D-9A3473FCA911}" type="slidenum">
              <a:rPr lang="en-GB" altLang="en-US" smtClean="0"/>
              <a:pPr>
                <a:defRPr/>
              </a:pPr>
              <a:t>1</a:t>
            </a:fld>
            <a:endParaRPr lang="en-GB"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2925763" y="2940050"/>
            <a:ext cx="4452937" cy="199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spcAft>
                <a:spcPct val="0"/>
              </a:spcAft>
              <a:buClrTx/>
              <a:buFontTx/>
              <a:buNone/>
            </a:pPr>
            <a:r>
              <a:rPr lang="en-US" altLang="en-US" sz="7200" dirty="0"/>
              <a:t>Data</a:t>
            </a:r>
          </a:p>
          <a:p>
            <a:pPr algn="ctr" eaLnBrk="1">
              <a:spcAft>
                <a:spcPct val="0"/>
              </a:spcAft>
              <a:buClrTx/>
              <a:buFontTx/>
              <a:buNone/>
            </a:pPr>
            <a:r>
              <a:rPr lang="en-US" altLang="en-US" sz="7200" dirty="0"/>
              <a:t>Evaluation</a:t>
            </a:r>
          </a:p>
          <a:p>
            <a:pPr algn="ctr" eaLnBrk="1">
              <a:spcAft>
                <a:spcPct val="0"/>
              </a:spcAft>
              <a:buClrTx/>
              <a:buFontTx/>
              <a:buNone/>
            </a:pPr>
            <a:endParaRPr lang="en-US" altLang="en-US" sz="7200" dirty="0"/>
          </a:p>
        </p:txBody>
      </p:sp>
      <p:sp>
        <p:nvSpPr>
          <p:cNvPr id="3" name="Slide Number Placeholder 2">
            <a:extLst>
              <a:ext uri="{FF2B5EF4-FFF2-40B4-BE49-F238E27FC236}">
                <a16:creationId xmlns:a16="http://schemas.microsoft.com/office/drawing/2014/main" id="{9156F4B9-499E-0FAE-A1C0-F4E3F7CB5417}"/>
              </a:ext>
            </a:extLst>
          </p:cNvPr>
          <p:cNvSpPr>
            <a:spLocks noGrp="1"/>
          </p:cNvSpPr>
          <p:nvPr>
            <p:ph type="sldNum" idx="12"/>
          </p:nvPr>
        </p:nvSpPr>
        <p:spPr>
          <a:xfrm>
            <a:off x="9615082" y="7269346"/>
            <a:ext cx="400788" cy="286858"/>
          </a:xfrm>
        </p:spPr>
        <p:txBody>
          <a:bodyPr/>
          <a:lstStyle/>
          <a:p>
            <a:pPr>
              <a:defRPr/>
            </a:pPr>
            <a:fld id="{BE68350A-7F6B-4323-8D2D-9A3473FCA911}" type="slidenum">
              <a:rPr lang="en-GB" altLang="en-US" smtClean="0"/>
              <a:pPr>
                <a:defRPr/>
              </a:pPr>
              <a:t>10</a:t>
            </a:fld>
            <a:endParaRPr lang="en-GB" alt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CB36-0666-BCA8-CB0D-74C54078C02C}"/>
              </a:ext>
            </a:extLst>
          </p:cNvPr>
          <p:cNvSpPr>
            <a:spLocks noGrp="1"/>
          </p:cNvSpPr>
          <p:nvPr>
            <p:ph type="title"/>
          </p:nvPr>
        </p:nvSpPr>
        <p:spPr/>
        <p:txBody>
          <a:bodyPr/>
          <a:lstStyle/>
          <a:p>
            <a:r>
              <a:rPr lang="en-US" dirty="0"/>
              <a:t>Data Review</a:t>
            </a:r>
          </a:p>
        </p:txBody>
      </p:sp>
      <p:sp>
        <p:nvSpPr>
          <p:cNvPr id="3" name="Content Placeholder 2">
            <a:extLst>
              <a:ext uri="{FF2B5EF4-FFF2-40B4-BE49-F238E27FC236}">
                <a16:creationId xmlns:a16="http://schemas.microsoft.com/office/drawing/2014/main" id="{648B0211-1842-9D22-DA5B-81D2FC921E5A}"/>
              </a:ext>
            </a:extLst>
          </p:cNvPr>
          <p:cNvSpPr>
            <a:spLocks noGrp="1"/>
          </p:cNvSpPr>
          <p:nvPr>
            <p:ph idx="1"/>
          </p:nvPr>
        </p:nvSpPr>
        <p:spPr>
          <a:xfrm>
            <a:off x="503238" y="1768475"/>
            <a:ext cx="9050337" cy="5410417"/>
          </a:xfrm>
        </p:spPr>
        <p:txBody>
          <a:bodyPr/>
          <a:lstStyle/>
          <a:p>
            <a:pPr marL="285750" indent="-285750">
              <a:buFont typeface="Arial" panose="020B0604020202020204" pitchFamily="34" charset="0"/>
              <a:buChar char="•"/>
            </a:pPr>
            <a:r>
              <a:rPr lang="en-US" sz="1800" dirty="0"/>
              <a:t>I ran the PDS4 Validate tool on all of the data files and it failed on all of them. The errors are related to the initialization statements at the top of the labels where the XML schema and </a:t>
            </a:r>
            <a:r>
              <a:rPr lang="en-US" sz="1800" dirty="0" err="1"/>
              <a:t>schematron</a:t>
            </a:r>
            <a:r>
              <a:rPr lang="en-US" sz="1800" dirty="0"/>
              <a:t> rules are defined.</a:t>
            </a:r>
          </a:p>
          <a:p>
            <a:pPr marL="285750" indent="-285750">
              <a:buFont typeface="Arial" panose="020B0604020202020204" pitchFamily="34" charset="0"/>
              <a:buChar char="•"/>
            </a:pPr>
            <a:r>
              <a:rPr lang="en-US" sz="1800" dirty="0"/>
              <a:t>It’s not clear to me that these errors are real but </a:t>
            </a:r>
            <a:br>
              <a:rPr lang="en-US" sz="1800" dirty="0"/>
            </a:br>
            <a:r>
              <a:rPr lang="en-US" sz="1800" dirty="0"/>
              <a:t>SBN should comment</a:t>
            </a:r>
          </a:p>
          <a:p>
            <a:pPr marL="285750" indent="-285750">
              <a:buFont typeface="Arial" panose="020B0604020202020204" pitchFamily="34" charset="0"/>
              <a:buChar char="•"/>
            </a:pPr>
            <a:r>
              <a:rPr lang="en-US" altLang="en-US" sz="1800" dirty="0"/>
              <a:t>I have no tools for analyzing F&amp;P data in FITS </a:t>
            </a:r>
            <a:br>
              <a:rPr lang="en-US" altLang="en-US" sz="1800" dirty="0"/>
            </a:br>
            <a:r>
              <a:rPr lang="en-US" altLang="en-US" sz="1800" dirty="0"/>
              <a:t>format so I rely on tools that are freely available on </a:t>
            </a:r>
            <a:br>
              <a:rPr lang="en-US" altLang="en-US" sz="1800" dirty="0"/>
            </a:br>
            <a:r>
              <a:rPr lang="en-US" altLang="en-US" sz="1800" dirty="0"/>
              <a:t>the web. For this review I have relied on the </a:t>
            </a:r>
            <a:br>
              <a:rPr lang="en-US" altLang="en-US" sz="1800" dirty="0"/>
            </a:br>
            <a:r>
              <a:rPr lang="en-US" altLang="en-US" sz="1800" dirty="0"/>
              <a:t>FV (FITS_VIEW) tool and the pds4_viewer tool </a:t>
            </a:r>
            <a:br>
              <a:rPr lang="en-US" altLang="en-US" sz="1800" dirty="0"/>
            </a:br>
            <a:r>
              <a:rPr lang="en-US" altLang="en-US" sz="1800" dirty="0"/>
              <a:t>available from the Small Bodies Node of PDS.       </a:t>
            </a:r>
            <a:endParaRPr lang="en-US" sz="1800" dirty="0"/>
          </a:p>
          <a:p>
            <a:pPr marL="0" indent="0"/>
            <a:br>
              <a:rPr lang="en-US" sz="1200" dirty="0"/>
            </a:br>
            <a:endParaRPr lang="en-US" sz="1200" dirty="0"/>
          </a:p>
          <a:p>
            <a:pPr marL="0" indent="0"/>
            <a:endParaRPr lang="en-US" sz="1200" dirty="0"/>
          </a:p>
          <a:p>
            <a:pPr marL="0" indent="0"/>
            <a:endParaRPr lang="en-US" sz="1200" dirty="0"/>
          </a:p>
          <a:p>
            <a:pPr marL="0" indent="0"/>
            <a:endParaRPr lang="en-US" sz="1200" dirty="0"/>
          </a:p>
        </p:txBody>
      </p:sp>
      <p:sp>
        <p:nvSpPr>
          <p:cNvPr id="5" name="Slide Number Placeholder 4">
            <a:extLst>
              <a:ext uri="{FF2B5EF4-FFF2-40B4-BE49-F238E27FC236}">
                <a16:creationId xmlns:a16="http://schemas.microsoft.com/office/drawing/2014/main" id="{EA492095-0D96-A576-F02B-6D291F1FA3F3}"/>
              </a:ext>
            </a:extLst>
          </p:cNvPr>
          <p:cNvSpPr>
            <a:spLocks noGrp="1"/>
          </p:cNvSpPr>
          <p:nvPr>
            <p:ph type="sldNum" idx="12"/>
          </p:nvPr>
        </p:nvSpPr>
        <p:spPr>
          <a:xfrm>
            <a:off x="9657612" y="7226816"/>
            <a:ext cx="351170" cy="292317"/>
          </a:xfrm>
        </p:spPr>
        <p:txBody>
          <a:bodyPr/>
          <a:lstStyle/>
          <a:p>
            <a:pPr>
              <a:defRPr/>
            </a:pPr>
            <a:fld id="{BA10B5B5-6FA1-4FDF-BB11-6960053C609A}" type="slidenum">
              <a:rPr lang="en-GB" altLang="en-US" smtClean="0"/>
              <a:pPr>
                <a:defRPr/>
              </a:pPr>
              <a:t>11</a:t>
            </a:fld>
            <a:endParaRPr lang="en-GB" altLang="en-US" dirty="0"/>
          </a:p>
        </p:txBody>
      </p:sp>
      <p:sp>
        <p:nvSpPr>
          <p:cNvPr id="4" name="TextBox 3">
            <a:extLst>
              <a:ext uri="{FF2B5EF4-FFF2-40B4-BE49-F238E27FC236}">
                <a16:creationId xmlns:a16="http://schemas.microsoft.com/office/drawing/2014/main" id="{CFCE8014-4EDB-D764-4532-4B13C228F11B}"/>
              </a:ext>
            </a:extLst>
          </p:cNvPr>
          <p:cNvSpPr txBox="1"/>
          <p:nvPr/>
        </p:nvSpPr>
        <p:spPr>
          <a:xfrm>
            <a:off x="6259299" y="2240836"/>
            <a:ext cx="3318088" cy="4985980"/>
          </a:xfrm>
          <a:prstGeom prst="rect">
            <a:avLst/>
          </a:prstGeom>
          <a:noFill/>
        </p:spPr>
        <p:txBody>
          <a:bodyPr wrap="none" rtlCol="0">
            <a:spAutoFit/>
          </a:bodyPr>
          <a:lstStyle/>
          <a:p>
            <a:r>
              <a:rPr lang="en-US" sz="1200" dirty="0">
                <a:solidFill>
                  <a:schemeClr val="tx1"/>
                </a:solidFill>
              </a:rPr>
              <a:t>Summary:</a:t>
            </a:r>
          </a:p>
          <a:p>
            <a:endParaRPr lang="en-US" sz="1200" dirty="0">
              <a:solidFill>
                <a:schemeClr val="tx1"/>
              </a:solidFill>
            </a:endParaRPr>
          </a:p>
          <a:p>
            <a:r>
              <a:rPr lang="en-US" sz="1200" dirty="0">
                <a:solidFill>
                  <a:schemeClr val="tx1"/>
                </a:solidFill>
              </a:rPr>
              <a:t>  1 product(s)</a:t>
            </a:r>
          </a:p>
          <a:p>
            <a:r>
              <a:rPr lang="en-US" sz="1200" dirty="0">
                <a:solidFill>
                  <a:schemeClr val="tx1"/>
                </a:solidFill>
              </a:rPr>
              <a:t>  251 error(s)</a:t>
            </a:r>
          </a:p>
          <a:p>
            <a:r>
              <a:rPr lang="en-US" sz="1200" dirty="0">
                <a:solidFill>
                  <a:schemeClr val="tx1"/>
                </a:solidFill>
              </a:rPr>
              <a:t>  240 warning(s)</a:t>
            </a:r>
          </a:p>
          <a:p>
            <a:endParaRPr lang="en-US" sz="1200" dirty="0">
              <a:solidFill>
                <a:schemeClr val="tx1"/>
              </a:solidFill>
            </a:endParaRPr>
          </a:p>
          <a:p>
            <a:r>
              <a:rPr lang="en-US" sz="1200" dirty="0">
                <a:solidFill>
                  <a:schemeClr val="tx1"/>
                </a:solidFill>
              </a:rPr>
              <a:t>  Product Validation Summary:</a:t>
            </a:r>
          </a:p>
          <a:p>
            <a:r>
              <a:rPr lang="en-US" sz="1200" dirty="0">
                <a:solidFill>
                  <a:schemeClr val="tx1"/>
                </a:solidFill>
              </a:rPr>
              <a:t>    0          product(s) passed</a:t>
            </a:r>
          </a:p>
          <a:p>
            <a:r>
              <a:rPr lang="en-US" sz="1200" dirty="0">
                <a:solidFill>
                  <a:schemeClr val="tx1"/>
                </a:solidFill>
              </a:rPr>
              <a:t>    1          product(s) failed</a:t>
            </a:r>
          </a:p>
          <a:p>
            <a:r>
              <a:rPr lang="en-US" sz="1200" dirty="0">
                <a:solidFill>
                  <a:schemeClr val="tx1"/>
                </a:solidFill>
              </a:rPr>
              <a:t>    0          product(s) skipped</a:t>
            </a:r>
          </a:p>
          <a:p>
            <a:r>
              <a:rPr lang="en-US" sz="1200" dirty="0">
                <a:solidFill>
                  <a:schemeClr val="tx1"/>
                </a:solidFill>
              </a:rPr>
              <a:t>    1          product(s) total</a:t>
            </a:r>
          </a:p>
          <a:p>
            <a:endParaRPr lang="en-US" sz="1200" dirty="0">
              <a:solidFill>
                <a:schemeClr val="tx1"/>
              </a:solidFill>
            </a:endParaRPr>
          </a:p>
          <a:p>
            <a:r>
              <a:rPr lang="en-US" sz="1200" dirty="0">
                <a:solidFill>
                  <a:schemeClr val="tx1"/>
                </a:solidFill>
              </a:rPr>
              <a:t>  Referential Integrity Check Summary:</a:t>
            </a:r>
          </a:p>
          <a:p>
            <a:r>
              <a:rPr lang="en-US" sz="1200" dirty="0">
                <a:solidFill>
                  <a:schemeClr val="tx1"/>
                </a:solidFill>
              </a:rPr>
              <a:t>    0          check(s) passed</a:t>
            </a:r>
          </a:p>
          <a:p>
            <a:r>
              <a:rPr lang="en-US" sz="1200" dirty="0">
                <a:solidFill>
                  <a:schemeClr val="tx1"/>
                </a:solidFill>
              </a:rPr>
              <a:t>    0          check(s) failed</a:t>
            </a:r>
          </a:p>
          <a:p>
            <a:r>
              <a:rPr lang="en-US" sz="1200" dirty="0">
                <a:solidFill>
                  <a:schemeClr val="tx1"/>
                </a:solidFill>
              </a:rPr>
              <a:t>    0          check(s) skipped</a:t>
            </a:r>
          </a:p>
          <a:p>
            <a:r>
              <a:rPr lang="en-US" sz="1200" dirty="0">
                <a:solidFill>
                  <a:schemeClr val="tx1"/>
                </a:solidFill>
              </a:rPr>
              <a:t>    0          check(s) total</a:t>
            </a:r>
          </a:p>
          <a:p>
            <a:endParaRPr lang="en-US" sz="1200" dirty="0">
              <a:solidFill>
                <a:schemeClr val="tx1"/>
              </a:solidFill>
            </a:endParaRPr>
          </a:p>
          <a:p>
            <a:r>
              <a:rPr lang="en-US" sz="1200" dirty="0">
                <a:solidFill>
                  <a:schemeClr val="tx1"/>
                </a:solidFill>
              </a:rPr>
              <a:t>  Message Types:</a:t>
            </a:r>
          </a:p>
          <a:p>
            <a:r>
              <a:rPr lang="en-US" sz="1200" dirty="0">
                <a:solidFill>
                  <a:schemeClr val="tx1"/>
                </a:solidFill>
              </a:rPr>
              <a:t>    5            </a:t>
            </a:r>
            <a:r>
              <a:rPr lang="en-US" sz="1200" dirty="0" err="1">
                <a:solidFill>
                  <a:schemeClr val="tx1"/>
                </a:solidFill>
              </a:rPr>
              <a:t>error.label.schema</a:t>
            </a:r>
            <a:endParaRPr lang="en-US" sz="1200" dirty="0">
              <a:solidFill>
                <a:schemeClr val="tx1"/>
              </a:solidFill>
            </a:endParaRPr>
          </a:p>
          <a:p>
            <a:r>
              <a:rPr lang="en-US" sz="1200" dirty="0">
                <a:solidFill>
                  <a:schemeClr val="tx1"/>
                </a:solidFill>
              </a:rPr>
              <a:t>    4            </a:t>
            </a:r>
            <a:r>
              <a:rPr lang="en-US" sz="1200" dirty="0" err="1">
                <a:solidFill>
                  <a:schemeClr val="tx1"/>
                </a:solidFill>
              </a:rPr>
              <a:t>error.label.schematron</a:t>
            </a:r>
            <a:endParaRPr lang="en-US" sz="1200" dirty="0">
              <a:solidFill>
                <a:schemeClr val="tx1"/>
              </a:solidFill>
            </a:endParaRPr>
          </a:p>
          <a:p>
            <a:r>
              <a:rPr lang="en-US" sz="1200" dirty="0">
                <a:solidFill>
                  <a:schemeClr val="tx1"/>
                </a:solidFill>
              </a:rPr>
              <a:t>    242          </a:t>
            </a:r>
            <a:r>
              <a:rPr lang="en-US" sz="1200" dirty="0" err="1">
                <a:solidFill>
                  <a:schemeClr val="tx1"/>
                </a:solidFill>
              </a:rPr>
              <a:t>error.label.unresolvable_resource</a:t>
            </a:r>
            <a:endParaRPr lang="en-US" sz="1200" dirty="0">
              <a:solidFill>
                <a:schemeClr val="tx1"/>
              </a:solidFill>
            </a:endParaRPr>
          </a:p>
          <a:p>
            <a:r>
              <a:rPr lang="en-US" sz="1200" dirty="0">
                <a:solidFill>
                  <a:schemeClr val="tx1"/>
                </a:solidFill>
              </a:rPr>
              <a:t>    240          </a:t>
            </a:r>
            <a:r>
              <a:rPr lang="en-US" sz="1200" dirty="0" err="1">
                <a:solidFill>
                  <a:schemeClr val="tx1"/>
                </a:solidFill>
              </a:rPr>
              <a:t>warning.label.schema</a:t>
            </a:r>
            <a:endParaRPr lang="en-US" sz="1200" dirty="0">
              <a:solidFill>
                <a:schemeClr val="tx1"/>
              </a:solidFill>
            </a:endParaRPr>
          </a:p>
          <a:p>
            <a:endParaRPr lang="en-US" sz="1200" dirty="0">
              <a:solidFill>
                <a:schemeClr val="tx1"/>
              </a:solidFill>
            </a:endParaRPr>
          </a:p>
          <a:p>
            <a:r>
              <a:rPr lang="en-US" sz="1200" dirty="0">
                <a:solidFill>
                  <a:schemeClr val="tx1"/>
                </a:solidFill>
              </a:rPr>
              <a:t>End of Report</a:t>
            </a:r>
          </a:p>
          <a:p>
            <a:endParaRPr lang="en-US" dirty="0">
              <a:solidFill>
                <a:schemeClr val="tx1"/>
              </a:solidFill>
            </a:endParaRPr>
          </a:p>
        </p:txBody>
      </p:sp>
    </p:spTree>
    <p:extLst>
      <p:ext uri="{BB962C8B-B14F-4D97-AF65-F5344CB8AC3E}">
        <p14:creationId xmlns:p14="http://schemas.microsoft.com/office/powerpoint/2010/main" val="141768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3164" y="157409"/>
            <a:ext cx="1845377" cy="523220"/>
          </a:xfrm>
          <a:prstGeom prst="rect">
            <a:avLst/>
          </a:prstGeom>
          <a:noFill/>
        </p:spPr>
        <p:txBody>
          <a:bodyPr wrap="none" rtlCol="0">
            <a:spAutoFit/>
          </a:bodyPr>
          <a:lstStyle/>
          <a:p>
            <a:r>
              <a:rPr lang="en-US" sz="2800" dirty="0">
                <a:solidFill>
                  <a:schemeClr val="tx1"/>
                </a:solidFill>
              </a:rPr>
              <a:t>kem1_raw</a:t>
            </a:r>
          </a:p>
        </p:txBody>
      </p:sp>
      <p:sp>
        <p:nvSpPr>
          <p:cNvPr id="3" name="TextBox 2"/>
          <p:cNvSpPr txBox="1"/>
          <p:nvPr/>
        </p:nvSpPr>
        <p:spPr>
          <a:xfrm>
            <a:off x="441496" y="814129"/>
            <a:ext cx="9499395" cy="1754326"/>
          </a:xfrm>
          <a:prstGeom prst="rect">
            <a:avLst/>
          </a:prstGeom>
          <a:noFill/>
        </p:spPr>
        <p:txBody>
          <a:bodyPr wrap="none" rtlCol="0">
            <a:spAutoFit/>
          </a:bodyPr>
          <a:lstStyle/>
          <a:p>
            <a:endParaRPr lang="en-US" dirty="0">
              <a:solidFill>
                <a:schemeClr val="tx1"/>
              </a:solidFill>
            </a:endParaRPr>
          </a:p>
          <a:p>
            <a:r>
              <a:rPr lang="en-US" dirty="0">
                <a:solidFill>
                  <a:schemeClr val="tx1"/>
                </a:solidFill>
              </a:rPr>
              <a:t>FV allows the user to plot FITS data from versus time (MET or ET). The SBN has a similar </a:t>
            </a:r>
            <a:br>
              <a:rPr lang="en-US" dirty="0">
                <a:solidFill>
                  <a:schemeClr val="tx1"/>
                </a:solidFill>
              </a:rPr>
            </a:br>
            <a:r>
              <a:rPr lang="en-US" dirty="0">
                <a:solidFill>
                  <a:schemeClr val="tx1"/>
                </a:solidFill>
              </a:rPr>
              <a:t>tool (pds4_viewer) that reads the data label (.</a:t>
            </a:r>
            <a:r>
              <a:rPr lang="en-US" dirty="0" err="1">
                <a:solidFill>
                  <a:schemeClr val="tx1"/>
                </a:solidFill>
              </a:rPr>
              <a:t>lblx</a:t>
            </a:r>
            <a:r>
              <a:rPr lang="en-US" dirty="0">
                <a:solidFill>
                  <a:schemeClr val="tx1"/>
                </a:solidFill>
              </a:rPr>
              <a:t>) and displays the data based on the file</a:t>
            </a:r>
            <a:br>
              <a:rPr lang="en-US" dirty="0">
                <a:solidFill>
                  <a:schemeClr val="tx1"/>
                </a:solidFill>
              </a:rPr>
            </a:br>
            <a:r>
              <a:rPr lang="en-US" dirty="0">
                <a:solidFill>
                  <a:schemeClr val="tx1"/>
                </a:solidFill>
              </a:rPr>
              <a:t>structure information in the label file.  I have plotted the PHA_ELECTRON data </a:t>
            </a:r>
            <a:br>
              <a:rPr lang="en-US" dirty="0">
                <a:solidFill>
                  <a:schemeClr val="tx1"/>
                </a:solidFill>
              </a:rPr>
            </a:br>
            <a:r>
              <a:rPr lang="en-US" dirty="0">
                <a:solidFill>
                  <a:schemeClr val="tx1"/>
                </a:solidFill>
              </a:rPr>
              <a:t>(</a:t>
            </a:r>
            <a:r>
              <a:rPr lang="en-US" dirty="0" err="1">
                <a:solidFill>
                  <a:schemeClr val="tx1"/>
                </a:solidFill>
              </a:rPr>
              <a:t>Raw_Energy</a:t>
            </a:r>
            <a:r>
              <a:rPr lang="en-US" dirty="0">
                <a:solidFill>
                  <a:schemeClr val="tx1"/>
                </a:solidFill>
              </a:rPr>
              <a:t> vs. ET) from pep_0408606717_0x691_eng using both tools and display </a:t>
            </a:r>
            <a:br>
              <a:rPr lang="en-US" dirty="0">
                <a:solidFill>
                  <a:schemeClr val="tx1"/>
                </a:solidFill>
              </a:rPr>
            </a:br>
            <a:r>
              <a:rPr lang="en-US" dirty="0">
                <a:solidFill>
                  <a:schemeClr val="tx1"/>
                </a:solidFill>
              </a:rPr>
              <a:t>the results below.</a:t>
            </a:r>
          </a:p>
        </p:txBody>
      </p:sp>
      <p:pic>
        <p:nvPicPr>
          <p:cNvPr id="5" name="Picture 4">
            <a:extLst>
              <a:ext uri="{FF2B5EF4-FFF2-40B4-BE49-F238E27FC236}">
                <a16:creationId xmlns:a16="http://schemas.microsoft.com/office/drawing/2014/main" id="{C9D8BAC9-A806-D67B-5C7C-2C55C48C0759}"/>
              </a:ext>
            </a:extLst>
          </p:cNvPr>
          <p:cNvPicPr>
            <a:picLocks noChangeAspect="1"/>
          </p:cNvPicPr>
          <p:nvPr/>
        </p:nvPicPr>
        <p:blipFill>
          <a:blip r:embed="rId2"/>
          <a:srcRect l="23304" t="11707" r="19026" b="2684"/>
          <a:stretch/>
        </p:blipFill>
        <p:spPr>
          <a:xfrm>
            <a:off x="4594225" y="2385724"/>
            <a:ext cx="5486400" cy="4906916"/>
          </a:xfrm>
          <a:prstGeom prst="rect">
            <a:avLst/>
          </a:prstGeom>
        </p:spPr>
      </p:pic>
      <p:pic>
        <p:nvPicPr>
          <p:cNvPr id="7" name="Picture 6">
            <a:extLst>
              <a:ext uri="{FF2B5EF4-FFF2-40B4-BE49-F238E27FC236}">
                <a16:creationId xmlns:a16="http://schemas.microsoft.com/office/drawing/2014/main" id="{8E28A925-E8E7-1331-5030-C9D59C1AE502}"/>
              </a:ext>
            </a:extLst>
          </p:cNvPr>
          <p:cNvPicPr>
            <a:picLocks noChangeAspect="1"/>
          </p:cNvPicPr>
          <p:nvPr/>
        </p:nvPicPr>
        <p:blipFill>
          <a:blip r:embed="rId3"/>
          <a:srcRect l="2539" t="26835" r="28717" b="19496"/>
          <a:stretch/>
        </p:blipFill>
        <p:spPr>
          <a:xfrm>
            <a:off x="22225" y="4032675"/>
            <a:ext cx="4572000" cy="3025083"/>
          </a:xfrm>
          <a:prstGeom prst="rect">
            <a:avLst/>
          </a:prstGeom>
        </p:spPr>
      </p:pic>
      <p:sp>
        <p:nvSpPr>
          <p:cNvPr id="9" name="TextBox 8">
            <a:extLst>
              <a:ext uri="{FF2B5EF4-FFF2-40B4-BE49-F238E27FC236}">
                <a16:creationId xmlns:a16="http://schemas.microsoft.com/office/drawing/2014/main" id="{BC5E2B89-2590-146A-556F-7B36477260C6}"/>
              </a:ext>
            </a:extLst>
          </p:cNvPr>
          <p:cNvSpPr txBox="1"/>
          <p:nvPr/>
        </p:nvSpPr>
        <p:spPr>
          <a:xfrm>
            <a:off x="2122464" y="3410641"/>
            <a:ext cx="479618" cy="369332"/>
          </a:xfrm>
          <a:prstGeom prst="rect">
            <a:avLst/>
          </a:prstGeom>
          <a:noFill/>
        </p:spPr>
        <p:txBody>
          <a:bodyPr wrap="none" rtlCol="0">
            <a:spAutoFit/>
          </a:bodyPr>
          <a:lstStyle/>
          <a:p>
            <a:r>
              <a:rPr lang="en-US" dirty="0">
                <a:solidFill>
                  <a:schemeClr val="tx1"/>
                </a:solidFill>
              </a:rPr>
              <a:t>FV</a:t>
            </a:r>
          </a:p>
        </p:txBody>
      </p:sp>
      <p:sp>
        <p:nvSpPr>
          <p:cNvPr id="10" name="TextBox 9">
            <a:extLst>
              <a:ext uri="{FF2B5EF4-FFF2-40B4-BE49-F238E27FC236}">
                <a16:creationId xmlns:a16="http://schemas.microsoft.com/office/drawing/2014/main" id="{1F584A82-A88B-2B61-4A66-ED3AE75FC636}"/>
              </a:ext>
            </a:extLst>
          </p:cNvPr>
          <p:cNvSpPr txBox="1"/>
          <p:nvPr/>
        </p:nvSpPr>
        <p:spPr>
          <a:xfrm>
            <a:off x="6602645" y="2986473"/>
            <a:ext cx="1479892" cy="369332"/>
          </a:xfrm>
          <a:prstGeom prst="rect">
            <a:avLst/>
          </a:prstGeom>
          <a:noFill/>
        </p:spPr>
        <p:txBody>
          <a:bodyPr wrap="none" rtlCol="0">
            <a:spAutoFit/>
          </a:bodyPr>
          <a:lstStyle/>
          <a:p>
            <a:r>
              <a:rPr lang="en-US" dirty="0"/>
              <a:t>pds4_viewer</a:t>
            </a:r>
          </a:p>
        </p:txBody>
      </p:sp>
      <p:sp>
        <p:nvSpPr>
          <p:cNvPr id="6" name="Slide Number Placeholder 5">
            <a:extLst>
              <a:ext uri="{FF2B5EF4-FFF2-40B4-BE49-F238E27FC236}">
                <a16:creationId xmlns:a16="http://schemas.microsoft.com/office/drawing/2014/main" id="{CAC8FBAE-FF59-5C53-3506-15D96A678F4E}"/>
              </a:ext>
            </a:extLst>
          </p:cNvPr>
          <p:cNvSpPr>
            <a:spLocks noGrp="1"/>
          </p:cNvSpPr>
          <p:nvPr>
            <p:ph type="sldNum" idx="12"/>
          </p:nvPr>
        </p:nvSpPr>
        <p:spPr>
          <a:xfrm>
            <a:off x="9671784" y="7240987"/>
            <a:ext cx="372435" cy="265597"/>
          </a:xfrm>
        </p:spPr>
        <p:txBody>
          <a:bodyPr/>
          <a:lstStyle/>
          <a:p>
            <a:pPr>
              <a:defRPr/>
            </a:pPr>
            <a:fld id="{BE68350A-7F6B-4323-8D2D-9A3473FCA911}" type="slidenum">
              <a:rPr lang="en-GB" altLang="en-US" smtClean="0"/>
              <a:pPr>
                <a:defRPr/>
              </a:pPr>
              <a:t>12</a:t>
            </a:fld>
            <a:endParaRPr lang="en-GB" altLang="en-US" dirty="0"/>
          </a:p>
        </p:txBody>
      </p:sp>
    </p:spTree>
    <p:extLst>
      <p:ext uri="{BB962C8B-B14F-4D97-AF65-F5344CB8AC3E}">
        <p14:creationId xmlns:p14="http://schemas.microsoft.com/office/powerpoint/2010/main" val="2850531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8A1EA-FE4F-3E74-99A9-12AC9ACFFF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92B59F9-35B2-697E-FD55-732AF53AD22A}"/>
              </a:ext>
            </a:extLst>
          </p:cNvPr>
          <p:cNvPicPr>
            <a:picLocks noChangeAspect="1"/>
          </p:cNvPicPr>
          <p:nvPr/>
        </p:nvPicPr>
        <p:blipFill>
          <a:blip r:embed="rId2"/>
          <a:srcRect l="23767" t="10641" r="23285" b="4045"/>
          <a:stretch/>
        </p:blipFill>
        <p:spPr>
          <a:xfrm>
            <a:off x="4738681" y="2073279"/>
            <a:ext cx="5337544" cy="5181601"/>
          </a:xfrm>
          <a:prstGeom prst="rect">
            <a:avLst/>
          </a:prstGeom>
        </p:spPr>
      </p:pic>
      <p:sp>
        <p:nvSpPr>
          <p:cNvPr id="2" name="TextBox 1">
            <a:extLst>
              <a:ext uri="{FF2B5EF4-FFF2-40B4-BE49-F238E27FC236}">
                <a16:creationId xmlns:a16="http://schemas.microsoft.com/office/drawing/2014/main" id="{2EDAE8DB-B9EB-53DE-BB8B-AFE665E05FAB}"/>
              </a:ext>
            </a:extLst>
          </p:cNvPr>
          <p:cNvSpPr txBox="1"/>
          <p:nvPr/>
        </p:nvSpPr>
        <p:spPr>
          <a:xfrm>
            <a:off x="3283164" y="157409"/>
            <a:ext cx="1845377" cy="523220"/>
          </a:xfrm>
          <a:prstGeom prst="rect">
            <a:avLst/>
          </a:prstGeom>
          <a:noFill/>
        </p:spPr>
        <p:txBody>
          <a:bodyPr wrap="none" rtlCol="0">
            <a:spAutoFit/>
          </a:bodyPr>
          <a:lstStyle/>
          <a:p>
            <a:r>
              <a:rPr lang="en-US" sz="2800" dirty="0">
                <a:solidFill>
                  <a:schemeClr val="tx1"/>
                </a:solidFill>
              </a:rPr>
              <a:t>kem2_raw</a:t>
            </a:r>
          </a:p>
        </p:txBody>
      </p:sp>
      <p:sp>
        <p:nvSpPr>
          <p:cNvPr id="3" name="TextBox 2">
            <a:extLst>
              <a:ext uri="{FF2B5EF4-FFF2-40B4-BE49-F238E27FC236}">
                <a16:creationId xmlns:a16="http://schemas.microsoft.com/office/drawing/2014/main" id="{B0F79736-D618-341C-B07A-4DA44D393CE8}"/>
              </a:ext>
            </a:extLst>
          </p:cNvPr>
          <p:cNvSpPr txBox="1"/>
          <p:nvPr/>
        </p:nvSpPr>
        <p:spPr>
          <a:xfrm>
            <a:off x="441496" y="814129"/>
            <a:ext cx="7973145" cy="646331"/>
          </a:xfrm>
          <a:prstGeom prst="rect">
            <a:avLst/>
          </a:prstGeom>
          <a:noFill/>
        </p:spPr>
        <p:txBody>
          <a:bodyPr wrap="none" rtlCol="0">
            <a:spAutoFit/>
          </a:bodyPr>
          <a:lstStyle/>
          <a:p>
            <a:r>
              <a:rPr lang="en-US" dirty="0">
                <a:solidFill>
                  <a:schemeClr val="tx1"/>
                </a:solidFill>
              </a:rPr>
              <a:t>I have plotted the PHA_LOW_ION data (</a:t>
            </a:r>
            <a:r>
              <a:rPr lang="en-US" dirty="0" err="1">
                <a:solidFill>
                  <a:schemeClr val="tx1"/>
                </a:solidFill>
              </a:rPr>
              <a:t>Raw_TOF</a:t>
            </a:r>
            <a:r>
              <a:rPr lang="en-US" dirty="0">
                <a:solidFill>
                  <a:schemeClr val="tx1"/>
                </a:solidFill>
              </a:rPr>
              <a:t> vs. ET) from </a:t>
            </a:r>
            <a:br>
              <a:rPr lang="en-US" dirty="0">
                <a:solidFill>
                  <a:schemeClr val="tx1"/>
                </a:solidFill>
              </a:rPr>
            </a:br>
            <a:r>
              <a:rPr lang="en-US" dirty="0">
                <a:solidFill>
                  <a:schemeClr val="tx1"/>
                </a:solidFill>
              </a:rPr>
              <a:t>pep_0552117116_0x691_eng using both tools and display  the results below.</a:t>
            </a:r>
          </a:p>
        </p:txBody>
      </p:sp>
      <p:sp>
        <p:nvSpPr>
          <p:cNvPr id="9" name="TextBox 8">
            <a:extLst>
              <a:ext uri="{FF2B5EF4-FFF2-40B4-BE49-F238E27FC236}">
                <a16:creationId xmlns:a16="http://schemas.microsoft.com/office/drawing/2014/main" id="{3BB7FF88-F0C8-796E-3726-72B10857EE3F}"/>
              </a:ext>
            </a:extLst>
          </p:cNvPr>
          <p:cNvSpPr txBox="1"/>
          <p:nvPr/>
        </p:nvSpPr>
        <p:spPr>
          <a:xfrm>
            <a:off x="2068416" y="3233299"/>
            <a:ext cx="479618" cy="369332"/>
          </a:xfrm>
          <a:prstGeom prst="rect">
            <a:avLst/>
          </a:prstGeom>
          <a:noFill/>
        </p:spPr>
        <p:txBody>
          <a:bodyPr wrap="none" rtlCol="0">
            <a:spAutoFit/>
          </a:bodyPr>
          <a:lstStyle/>
          <a:p>
            <a:r>
              <a:rPr lang="en-US" dirty="0">
                <a:solidFill>
                  <a:schemeClr val="tx1"/>
                </a:solidFill>
              </a:rPr>
              <a:t>FV</a:t>
            </a:r>
          </a:p>
        </p:txBody>
      </p:sp>
      <p:sp>
        <p:nvSpPr>
          <p:cNvPr id="10" name="TextBox 9">
            <a:extLst>
              <a:ext uri="{FF2B5EF4-FFF2-40B4-BE49-F238E27FC236}">
                <a16:creationId xmlns:a16="http://schemas.microsoft.com/office/drawing/2014/main" id="{E36B9519-0036-5FF2-51DA-DECF8A47D99E}"/>
              </a:ext>
            </a:extLst>
          </p:cNvPr>
          <p:cNvSpPr txBox="1"/>
          <p:nvPr/>
        </p:nvSpPr>
        <p:spPr>
          <a:xfrm>
            <a:off x="7013770" y="1782287"/>
            <a:ext cx="1479892" cy="369332"/>
          </a:xfrm>
          <a:prstGeom prst="rect">
            <a:avLst/>
          </a:prstGeom>
          <a:noFill/>
        </p:spPr>
        <p:txBody>
          <a:bodyPr wrap="none" rtlCol="0">
            <a:spAutoFit/>
          </a:bodyPr>
          <a:lstStyle/>
          <a:p>
            <a:r>
              <a:rPr lang="en-US" dirty="0">
                <a:solidFill>
                  <a:schemeClr val="tx1"/>
                </a:solidFill>
              </a:rPr>
              <a:t>pds4_viewer</a:t>
            </a:r>
          </a:p>
        </p:txBody>
      </p:sp>
      <p:pic>
        <p:nvPicPr>
          <p:cNvPr id="6" name="Picture 5">
            <a:extLst>
              <a:ext uri="{FF2B5EF4-FFF2-40B4-BE49-F238E27FC236}">
                <a16:creationId xmlns:a16="http://schemas.microsoft.com/office/drawing/2014/main" id="{59024BFD-30EE-1B8F-F306-FEBC49F62D7B}"/>
              </a:ext>
            </a:extLst>
          </p:cNvPr>
          <p:cNvPicPr>
            <a:picLocks noChangeAspect="1"/>
          </p:cNvPicPr>
          <p:nvPr/>
        </p:nvPicPr>
        <p:blipFill>
          <a:blip r:embed="rId3"/>
          <a:srcRect l="1252" t="31559" r="6222" b="5562"/>
          <a:stretch/>
        </p:blipFill>
        <p:spPr>
          <a:xfrm>
            <a:off x="57667" y="3607866"/>
            <a:ext cx="4572000" cy="3379979"/>
          </a:xfrm>
          <a:prstGeom prst="rect">
            <a:avLst/>
          </a:prstGeom>
        </p:spPr>
      </p:pic>
      <p:sp>
        <p:nvSpPr>
          <p:cNvPr id="12" name="TextBox 11">
            <a:extLst>
              <a:ext uri="{FF2B5EF4-FFF2-40B4-BE49-F238E27FC236}">
                <a16:creationId xmlns:a16="http://schemas.microsoft.com/office/drawing/2014/main" id="{9E868578-D59C-0658-C83F-B1B67D9EBF05}"/>
              </a:ext>
            </a:extLst>
          </p:cNvPr>
          <p:cNvSpPr txBox="1"/>
          <p:nvPr/>
        </p:nvSpPr>
        <p:spPr>
          <a:xfrm>
            <a:off x="173862" y="1570256"/>
            <a:ext cx="4668779" cy="1754326"/>
          </a:xfrm>
          <a:prstGeom prst="rect">
            <a:avLst/>
          </a:prstGeom>
          <a:noFill/>
        </p:spPr>
        <p:txBody>
          <a:bodyPr wrap="none" rtlCol="0">
            <a:spAutoFit/>
          </a:bodyPr>
          <a:lstStyle/>
          <a:p>
            <a:r>
              <a:rPr lang="en-US" dirty="0">
                <a:solidFill>
                  <a:schemeClr val="tx1"/>
                </a:solidFill>
              </a:rPr>
              <a:t>Despite the Validate problems pds4_viewer </a:t>
            </a:r>
            <a:br>
              <a:rPr lang="en-US" dirty="0">
                <a:solidFill>
                  <a:schemeClr val="tx1"/>
                </a:solidFill>
              </a:rPr>
            </a:br>
            <a:r>
              <a:rPr lang="en-US" dirty="0">
                <a:solidFill>
                  <a:schemeClr val="tx1"/>
                </a:solidFill>
              </a:rPr>
              <a:t>reads the data correctly which suggests that</a:t>
            </a:r>
            <a:br>
              <a:rPr lang="en-US" dirty="0">
                <a:solidFill>
                  <a:schemeClr val="tx1"/>
                </a:solidFill>
              </a:rPr>
            </a:br>
            <a:r>
              <a:rPr lang="en-US" dirty="0">
                <a:solidFill>
                  <a:schemeClr val="tx1"/>
                </a:solidFill>
              </a:rPr>
              <a:t>the file structure is being properly describe</a:t>
            </a:r>
            <a:br>
              <a:rPr lang="en-US" dirty="0">
                <a:solidFill>
                  <a:schemeClr val="tx1"/>
                </a:solidFill>
              </a:rPr>
            </a:br>
            <a:r>
              <a:rPr lang="en-US" dirty="0">
                <a:solidFill>
                  <a:schemeClr val="tx1"/>
                </a:solidFill>
              </a:rPr>
              <a:t>by the PDS labels. </a:t>
            </a:r>
            <a:br>
              <a:rPr lang="en-US" dirty="0">
                <a:solidFill>
                  <a:schemeClr val="tx1"/>
                </a:solidFill>
              </a:rPr>
            </a:br>
            <a:r>
              <a:rPr lang="en-US" dirty="0">
                <a:solidFill>
                  <a:schemeClr val="tx1"/>
                </a:solidFill>
              </a:rPr>
              <a:t>FV reading the files suggests that the FITS</a:t>
            </a:r>
            <a:br>
              <a:rPr lang="en-US" dirty="0">
                <a:solidFill>
                  <a:schemeClr val="tx1"/>
                </a:solidFill>
              </a:rPr>
            </a:br>
            <a:r>
              <a:rPr lang="en-US" dirty="0">
                <a:solidFill>
                  <a:schemeClr val="tx1"/>
                </a:solidFill>
              </a:rPr>
              <a:t>format is correct</a:t>
            </a:r>
          </a:p>
        </p:txBody>
      </p:sp>
      <p:sp>
        <p:nvSpPr>
          <p:cNvPr id="5" name="Slide Number Placeholder 4">
            <a:extLst>
              <a:ext uri="{FF2B5EF4-FFF2-40B4-BE49-F238E27FC236}">
                <a16:creationId xmlns:a16="http://schemas.microsoft.com/office/drawing/2014/main" id="{EC032012-8A4D-AA5F-AAD2-C59D0178C4EC}"/>
              </a:ext>
            </a:extLst>
          </p:cNvPr>
          <p:cNvSpPr>
            <a:spLocks noGrp="1"/>
          </p:cNvSpPr>
          <p:nvPr>
            <p:ph type="sldNum" idx="12"/>
          </p:nvPr>
        </p:nvSpPr>
        <p:spPr>
          <a:xfrm>
            <a:off x="9664699" y="7262255"/>
            <a:ext cx="365347" cy="258504"/>
          </a:xfrm>
        </p:spPr>
        <p:txBody>
          <a:bodyPr/>
          <a:lstStyle/>
          <a:p>
            <a:pPr>
              <a:defRPr/>
            </a:pPr>
            <a:fld id="{BE68350A-7F6B-4323-8D2D-9A3473FCA911}" type="slidenum">
              <a:rPr lang="en-GB" altLang="en-US" smtClean="0"/>
              <a:pPr>
                <a:defRPr/>
              </a:pPr>
              <a:t>13</a:t>
            </a:fld>
            <a:endParaRPr lang="en-GB" altLang="en-US" dirty="0"/>
          </a:p>
        </p:txBody>
      </p:sp>
    </p:spTree>
    <p:extLst>
      <p:ext uri="{BB962C8B-B14F-4D97-AF65-F5344CB8AC3E}">
        <p14:creationId xmlns:p14="http://schemas.microsoft.com/office/powerpoint/2010/main" val="1485783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0754" y="977680"/>
            <a:ext cx="8464818" cy="923330"/>
          </a:xfrm>
          <a:prstGeom prst="rect">
            <a:avLst/>
          </a:prstGeom>
          <a:noFill/>
        </p:spPr>
        <p:txBody>
          <a:bodyPr wrap="none" rtlCol="0">
            <a:spAutoFit/>
          </a:bodyPr>
          <a:lstStyle/>
          <a:p>
            <a:r>
              <a:rPr lang="en-US" dirty="0">
                <a:solidFill>
                  <a:schemeClr val="tx1"/>
                </a:solidFill>
              </a:rPr>
              <a:t>Plot similar to the ones shown for the raw data.  The file selected is the calibrated</a:t>
            </a:r>
            <a:br>
              <a:rPr lang="en-US" dirty="0">
                <a:solidFill>
                  <a:schemeClr val="tx1"/>
                </a:solidFill>
              </a:rPr>
            </a:br>
            <a:r>
              <a:rPr lang="en-US" dirty="0">
                <a:solidFill>
                  <a:schemeClr val="tx1"/>
                </a:solidFill>
              </a:rPr>
              <a:t>version of the raw data shown on slide 12.</a:t>
            </a:r>
          </a:p>
          <a:p>
            <a:r>
              <a:rPr lang="en-US" dirty="0">
                <a:solidFill>
                  <a:schemeClr val="tx1"/>
                </a:solidFill>
              </a:rPr>
              <a:t>The plots show Energy vs time from the PHA_ELECTRON data</a:t>
            </a:r>
          </a:p>
        </p:txBody>
      </p:sp>
      <p:sp>
        <p:nvSpPr>
          <p:cNvPr id="4" name="TextBox 3">
            <a:extLst>
              <a:ext uri="{FF2B5EF4-FFF2-40B4-BE49-F238E27FC236}">
                <a16:creationId xmlns:a16="http://schemas.microsoft.com/office/drawing/2014/main" id="{3CA7CA3A-4879-337D-DA71-2782F74877D7}"/>
              </a:ext>
            </a:extLst>
          </p:cNvPr>
          <p:cNvSpPr txBox="1"/>
          <p:nvPr/>
        </p:nvSpPr>
        <p:spPr>
          <a:xfrm>
            <a:off x="3283164" y="157409"/>
            <a:ext cx="1725152" cy="523220"/>
          </a:xfrm>
          <a:prstGeom prst="rect">
            <a:avLst/>
          </a:prstGeom>
          <a:noFill/>
        </p:spPr>
        <p:txBody>
          <a:bodyPr wrap="none" rtlCol="0">
            <a:spAutoFit/>
          </a:bodyPr>
          <a:lstStyle/>
          <a:p>
            <a:r>
              <a:rPr lang="en-US" sz="2800" dirty="0">
                <a:solidFill>
                  <a:schemeClr val="tx1"/>
                </a:solidFill>
              </a:rPr>
              <a:t>kem1_cal</a:t>
            </a:r>
          </a:p>
        </p:txBody>
      </p:sp>
      <p:pic>
        <p:nvPicPr>
          <p:cNvPr id="8" name="Picture 7">
            <a:extLst>
              <a:ext uri="{FF2B5EF4-FFF2-40B4-BE49-F238E27FC236}">
                <a16:creationId xmlns:a16="http://schemas.microsoft.com/office/drawing/2014/main" id="{77A34371-CACC-B0F8-781E-5E13084736A2}"/>
              </a:ext>
            </a:extLst>
          </p:cNvPr>
          <p:cNvPicPr>
            <a:picLocks noChangeAspect="1"/>
          </p:cNvPicPr>
          <p:nvPr/>
        </p:nvPicPr>
        <p:blipFill>
          <a:blip r:embed="rId3"/>
          <a:srcRect l="23945" t="11331" r="23602" b="3863"/>
          <a:stretch/>
        </p:blipFill>
        <p:spPr>
          <a:xfrm>
            <a:off x="5225093" y="2801650"/>
            <a:ext cx="4572000" cy="4453666"/>
          </a:xfrm>
          <a:prstGeom prst="rect">
            <a:avLst/>
          </a:prstGeom>
        </p:spPr>
      </p:pic>
      <p:pic>
        <p:nvPicPr>
          <p:cNvPr id="10" name="Picture 9">
            <a:extLst>
              <a:ext uri="{FF2B5EF4-FFF2-40B4-BE49-F238E27FC236}">
                <a16:creationId xmlns:a16="http://schemas.microsoft.com/office/drawing/2014/main" id="{8BFEBDE2-C2E5-20B4-9EA3-01F62EC4C2FA}"/>
              </a:ext>
            </a:extLst>
          </p:cNvPr>
          <p:cNvPicPr>
            <a:picLocks noChangeAspect="1"/>
          </p:cNvPicPr>
          <p:nvPr/>
        </p:nvPicPr>
        <p:blipFill>
          <a:blip r:embed="rId4"/>
          <a:srcRect l="1386" t="32349" r="5744" b="5526"/>
          <a:stretch/>
        </p:blipFill>
        <p:spPr>
          <a:xfrm>
            <a:off x="327623" y="3742988"/>
            <a:ext cx="4572000" cy="2952423"/>
          </a:xfrm>
          <a:prstGeom prst="rect">
            <a:avLst/>
          </a:prstGeom>
        </p:spPr>
      </p:pic>
      <p:sp>
        <p:nvSpPr>
          <p:cNvPr id="12" name="Slide Number Placeholder 11">
            <a:extLst>
              <a:ext uri="{FF2B5EF4-FFF2-40B4-BE49-F238E27FC236}">
                <a16:creationId xmlns:a16="http://schemas.microsoft.com/office/drawing/2014/main" id="{C289AC8E-735A-335E-D8A3-8C9049518714}"/>
              </a:ext>
            </a:extLst>
          </p:cNvPr>
          <p:cNvSpPr>
            <a:spLocks noGrp="1"/>
          </p:cNvSpPr>
          <p:nvPr>
            <p:ph type="sldNum" idx="12"/>
          </p:nvPr>
        </p:nvSpPr>
        <p:spPr>
          <a:xfrm>
            <a:off x="9728501" y="7297700"/>
            <a:ext cx="344081" cy="265592"/>
          </a:xfrm>
        </p:spPr>
        <p:txBody>
          <a:bodyPr/>
          <a:lstStyle/>
          <a:p>
            <a:pPr>
              <a:defRPr/>
            </a:pPr>
            <a:fld id="{BE68350A-7F6B-4323-8D2D-9A3473FCA911}" type="slidenum">
              <a:rPr lang="en-GB" altLang="en-US" smtClean="0"/>
              <a:pPr>
                <a:defRPr/>
              </a:pPr>
              <a:t>14</a:t>
            </a:fld>
            <a:endParaRPr lang="en-GB" altLang="en-US" dirty="0"/>
          </a:p>
        </p:txBody>
      </p:sp>
      <p:sp>
        <p:nvSpPr>
          <p:cNvPr id="13" name="TextBox 12">
            <a:extLst>
              <a:ext uri="{FF2B5EF4-FFF2-40B4-BE49-F238E27FC236}">
                <a16:creationId xmlns:a16="http://schemas.microsoft.com/office/drawing/2014/main" id="{CD4DF08E-2C63-8937-FDD7-B433EBA23B5F}"/>
              </a:ext>
            </a:extLst>
          </p:cNvPr>
          <p:cNvSpPr txBox="1"/>
          <p:nvPr/>
        </p:nvSpPr>
        <p:spPr>
          <a:xfrm>
            <a:off x="2394479" y="3233299"/>
            <a:ext cx="479618" cy="369332"/>
          </a:xfrm>
          <a:prstGeom prst="rect">
            <a:avLst/>
          </a:prstGeom>
          <a:noFill/>
        </p:spPr>
        <p:txBody>
          <a:bodyPr wrap="none" rtlCol="0">
            <a:spAutoFit/>
          </a:bodyPr>
          <a:lstStyle/>
          <a:p>
            <a:r>
              <a:rPr lang="en-US" dirty="0">
                <a:solidFill>
                  <a:schemeClr val="tx1"/>
                </a:solidFill>
              </a:rPr>
              <a:t>FV</a:t>
            </a:r>
          </a:p>
        </p:txBody>
      </p:sp>
      <p:sp>
        <p:nvSpPr>
          <p:cNvPr id="14" name="TextBox 13">
            <a:extLst>
              <a:ext uri="{FF2B5EF4-FFF2-40B4-BE49-F238E27FC236}">
                <a16:creationId xmlns:a16="http://schemas.microsoft.com/office/drawing/2014/main" id="{4A8E7F23-4889-22B8-CC47-04CCC8353527}"/>
              </a:ext>
            </a:extLst>
          </p:cNvPr>
          <p:cNvSpPr txBox="1"/>
          <p:nvPr/>
        </p:nvSpPr>
        <p:spPr>
          <a:xfrm>
            <a:off x="7091742" y="2432318"/>
            <a:ext cx="1479892" cy="369332"/>
          </a:xfrm>
          <a:prstGeom prst="rect">
            <a:avLst/>
          </a:prstGeom>
          <a:noFill/>
        </p:spPr>
        <p:txBody>
          <a:bodyPr wrap="none" rtlCol="0">
            <a:spAutoFit/>
          </a:bodyPr>
          <a:lstStyle/>
          <a:p>
            <a:r>
              <a:rPr lang="en-US" dirty="0">
                <a:solidFill>
                  <a:schemeClr val="tx1"/>
                </a:solidFill>
              </a:rPr>
              <a:t>pds4_viewer</a:t>
            </a:r>
          </a:p>
        </p:txBody>
      </p:sp>
    </p:spTree>
    <p:extLst>
      <p:ext uri="{BB962C8B-B14F-4D97-AF65-F5344CB8AC3E}">
        <p14:creationId xmlns:p14="http://schemas.microsoft.com/office/powerpoint/2010/main" val="2252717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8BC34-6B95-38C1-BDAA-50F59609E0C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7D16174-4E18-18B0-40B2-AF153139CF0E}"/>
              </a:ext>
            </a:extLst>
          </p:cNvPr>
          <p:cNvSpPr txBox="1"/>
          <p:nvPr/>
        </p:nvSpPr>
        <p:spPr>
          <a:xfrm>
            <a:off x="795575" y="757943"/>
            <a:ext cx="8464818" cy="923330"/>
          </a:xfrm>
          <a:prstGeom prst="rect">
            <a:avLst/>
          </a:prstGeom>
          <a:noFill/>
        </p:spPr>
        <p:txBody>
          <a:bodyPr wrap="none" rtlCol="0">
            <a:spAutoFit/>
          </a:bodyPr>
          <a:lstStyle/>
          <a:p>
            <a:r>
              <a:rPr lang="en-US" dirty="0">
                <a:solidFill>
                  <a:schemeClr val="tx1"/>
                </a:solidFill>
              </a:rPr>
              <a:t>Plot similar to the ones shown for the raw data.  The file selected is the calibrated</a:t>
            </a:r>
            <a:br>
              <a:rPr lang="en-US" dirty="0">
                <a:solidFill>
                  <a:schemeClr val="tx1"/>
                </a:solidFill>
              </a:rPr>
            </a:br>
            <a:r>
              <a:rPr lang="en-US" dirty="0">
                <a:solidFill>
                  <a:schemeClr val="tx1"/>
                </a:solidFill>
              </a:rPr>
              <a:t>version of the raw data shown on slide 13. The plots show Speed vs Time taken</a:t>
            </a:r>
            <a:br>
              <a:rPr lang="en-US" dirty="0">
                <a:solidFill>
                  <a:schemeClr val="tx1"/>
                </a:solidFill>
              </a:rPr>
            </a:br>
            <a:r>
              <a:rPr lang="en-US" dirty="0">
                <a:solidFill>
                  <a:schemeClr val="tx1"/>
                </a:solidFill>
              </a:rPr>
              <a:t>from the PHA_LOW_ION data.</a:t>
            </a:r>
          </a:p>
        </p:txBody>
      </p:sp>
      <p:sp>
        <p:nvSpPr>
          <p:cNvPr id="4" name="TextBox 3">
            <a:extLst>
              <a:ext uri="{FF2B5EF4-FFF2-40B4-BE49-F238E27FC236}">
                <a16:creationId xmlns:a16="http://schemas.microsoft.com/office/drawing/2014/main" id="{24C3912F-B00D-E5DD-A140-DB9874608826}"/>
              </a:ext>
            </a:extLst>
          </p:cNvPr>
          <p:cNvSpPr txBox="1"/>
          <p:nvPr/>
        </p:nvSpPr>
        <p:spPr>
          <a:xfrm>
            <a:off x="3283164" y="157409"/>
            <a:ext cx="1725152" cy="523220"/>
          </a:xfrm>
          <a:prstGeom prst="rect">
            <a:avLst/>
          </a:prstGeom>
          <a:noFill/>
        </p:spPr>
        <p:txBody>
          <a:bodyPr wrap="none" rtlCol="0">
            <a:spAutoFit/>
          </a:bodyPr>
          <a:lstStyle/>
          <a:p>
            <a:r>
              <a:rPr lang="en-US" sz="2800" dirty="0">
                <a:solidFill>
                  <a:schemeClr val="tx1"/>
                </a:solidFill>
              </a:rPr>
              <a:t>kem2_cal</a:t>
            </a:r>
          </a:p>
        </p:txBody>
      </p:sp>
      <p:sp>
        <p:nvSpPr>
          <p:cNvPr id="5" name="Slide Number Placeholder 4">
            <a:extLst>
              <a:ext uri="{FF2B5EF4-FFF2-40B4-BE49-F238E27FC236}">
                <a16:creationId xmlns:a16="http://schemas.microsoft.com/office/drawing/2014/main" id="{5A5C0ACE-1DA2-BDF4-4287-C2384C6D3B62}"/>
              </a:ext>
            </a:extLst>
          </p:cNvPr>
          <p:cNvSpPr>
            <a:spLocks noGrp="1"/>
          </p:cNvSpPr>
          <p:nvPr>
            <p:ph type="sldNum" idx="12"/>
          </p:nvPr>
        </p:nvSpPr>
        <p:spPr>
          <a:xfrm>
            <a:off x="9749764" y="7240990"/>
            <a:ext cx="308640" cy="322299"/>
          </a:xfrm>
        </p:spPr>
        <p:txBody>
          <a:bodyPr/>
          <a:lstStyle/>
          <a:p>
            <a:pPr>
              <a:defRPr/>
            </a:pPr>
            <a:fld id="{BE68350A-7F6B-4323-8D2D-9A3473FCA911}" type="slidenum">
              <a:rPr lang="en-GB" altLang="en-US" smtClean="0"/>
              <a:pPr>
                <a:defRPr/>
              </a:pPr>
              <a:t>15</a:t>
            </a:fld>
            <a:endParaRPr lang="en-GB" altLang="en-US" dirty="0"/>
          </a:p>
        </p:txBody>
      </p:sp>
      <p:pic>
        <p:nvPicPr>
          <p:cNvPr id="7" name="Picture 6">
            <a:extLst>
              <a:ext uri="{FF2B5EF4-FFF2-40B4-BE49-F238E27FC236}">
                <a16:creationId xmlns:a16="http://schemas.microsoft.com/office/drawing/2014/main" id="{67E228D3-8345-3379-A48D-BB76C6EF5A6C}"/>
              </a:ext>
            </a:extLst>
          </p:cNvPr>
          <p:cNvPicPr>
            <a:picLocks noChangeAspect="1"/>
          </p:cNvPicPr>
          <p:nvPr/>
        </p:nvPicPr>
        <p:blipFill>
          <a:blip r:embed="rId3"/>
          <a:srcRect l="2217" t="27829" r="26963" b="18162"/>
          <a:stretch/>
        </p:blipFill>
        <p:spPr>
          <a:xfrm>
            <a:off x="269357" y="3694859"/>
            <a:ext cx="4572000" cy="3492668"/>
          </a:xfrm>
          <a:prstGeom prst="rect">
            <a:avLst/>
          </a:prstGeom>
        </p:spPr>
      </p:pic>
      <p:pic>
        <p:nvPicPr>
          <p:cNvPr id="11" name="Picture 10">
            <a:extLst>
              <a:ext uri="{FF2B5EF4-FFF2-40B4-BE49-F238E27FC236}">
                <a16:creationId xmlns:a16="http://schemas.microsoft.com/office/drawing/2014/main" id="{878FFFB9-A2F4-5FAE-718E-A2715E2B0715}"/>
              </a:ext>
            </a:extLst>
          </p:cNvPr>
          <p:cNvPicPr>
            <a:picLocks noChangeAspect="1"/>
          </p:cNvPicPr>
          <p:nvPr/>
        </p:nvPicPr>
        <p:blipFill>
          <a:blip r:embed="rId4"/>
          <a:srcRect l="23663" t="11610" r="23828" b="3106"/>
          <a:stretch/>
        </p:blipFill>
        <p:spPr>
          <a:xfrm>
            <a:off x="5239269" y="2919201"/>
            <a:ext cx="4572000" cy="4473889"/>
          </a:xfrm>
          <a:prstGeom prst="rect">
            <a:avLst/>
          </a:prstGeom>
        </p:spPr>
      </p:pic>
      <p:sp>
        <p:nvSpPr>
          <p:cNvPr id="12" name="TextBox 11">
            <a:extLst>
              <a:ext uri="{FF2B5EF4-FFF2-40B4-BE49-F238E27FC236}">
                <a16:creationId xmlns:a16="http://schemas.microsoft.com/office/drawing/2014/main" id="{42F4EE82-C3F8-E179-54FA-2F7A2218CC8A}"/>
              </a:ext>
            </a:extLst>
          </p:cNvPr>
          <p:cNvSpPr txBox="1"/>
          <p:nvPr/>
        </p:nvSpPr>
        <p:spPr>
          <a:xfrm>
            <a:off x="2359037" y="3318359"/>
            <a:ext cx="479618" cy="369332"/>
          </a:xfrm>
          <a:prstGeom prst="rect">
            <a:avLst/>
          </a:prstGeom>
          <a:noFill/>
        </p:spPr>
        <p:txBody>
          <a:bodyPr wrap="none" rtlCol="0">
            <a:spAutoFit/>
          </a:bodyPr>
          <a:lstStyle/>
          <a:p>
            <a:r>
              <a:rPr lang="en-US" dirty="0">
                <a:solidFill>
                  <a:schemeClr val="tx1"/>
                </a:solidFill>
              </a:rPr>
              <a:t>FV</a:t>
            </a:r>
          </a:p>
        </p:txBody>
      </p:sp>
      <p:sp>
        <p:nvSpPr>
          <p:cNvPr id="13" name="TextBox 12">
            <a:extLst>
              <a:ext uri="{FF2B5EF4-FFF2-40B4-BE49-F238E27FC236}">
                <a16:creationId xmlns:a16="http://schemas.microsoft.com/office/drawing/2014/main" id="{C45386A3-6F1F-7E85-5882-7B9D8CD0E16A}"/>
              </a:ext>
            </a:extLst>
          </p:cNvPr>
          <p:cNvSpPr txBox="1"/>
          <p:nvPr/>
        </p:nvSpPr>
        <p:spPr>
          <a:xfrm>
            <a:off x="6864914" y="2467417"/>
            <a:ext cx="1479892" cy="369332"/>
          </a:xfrm>
          <a:prstGeom prst="rect">
            <a:avLst/>
          </a:prstGeom>
          <a:noFill/>
        </p:spPr>
        <p:txBody>
          <a:bodyPr wrap="none" rtlCol="0">
            <a:spAutoFit/>
          </a:bodyPr>
          <a:lstStyle/>
          <a:p>
            <a:r>
              <a:rPr lang="en-US" dirty="0">
                <a:solidFill>
                  <a:schemeClr val="tx1"/>
                </a:solidFill>
              </a:rPr>
              <a:t>pds4_viewer</a:t>
            </a:r>
          </a:p>
        </p:txBody>
      </p:sp>
      <p:sp>
        <p:nvSpPr>
          <p:cNvPr id="15" name="TextBox 14">
            <a:extLst>
              <a:ext uri="{FF2B5EF4-FFF2-40B4-BE49-F238E27FC236}">
                <a16:creationId xmlns:a16="http://schemas.microsoft.com/office/drawing/2014/main" id="{8E5CEE2A-46F6-E658-FD52-7A34A2556D1B}"/>
              </a:ext>
            </a:extLst>
          </p:cNvPr>
          <p:cNvSpPr txBox="1"/>
          <p:nvPr/>
        </p:nvSpPr>
        <p:spPr>
          <a:xfrm>
            <a:off x="167539" y="1652102"/>
            <a:ext cx="5071730" cy="1754326"/>
          </a:xfrm>
          <a:prstGeom prst="rect">
            <a:avLst/>
          </a:prstGeom>
          <a:noFill/>
        </p:spPr>
        <p:txBody>
          <a:bodyPr wrap="square">
            <a:spAutoFit/>
          </a:bodyPr>
          <a:lstStyle/>
          <a:p>
            <a:r>
              <a:rPr lang="en-US" dirty="0">
                <a:solidFill>
                  <a:schemeClr val="tx1"/>
                </a:solidFill>
              </a:rPr>
              <a:t>Like the raw data, the pds4_viewer  reads the data correctly which suggests that the file structure is being properly describe by the PDS labels. </a:t>
            </a:r>
            <a:br>
              <a:rPr lang="en-US" dirty="0">
                <a:solidFill>
                  <a:schemeClr val="tx1"/>
                </a:solidFill>
              </a:rPr>
            </a:br>
            <a:r>
              <a:rPr lang="en-US" dirty="0">
                <a:solidFill>
                  <a:schemeClr val="tx1"/>
                </a:solidFill>
              </a:rPr>
              <a:t>FV reading the files suggests that the FITS</a:t>
            </a:r>
            <a:br>
              <a:rPr lang="en-US" dirty="0">
                <a:solidFill>
                  <a:schemeClr val="tx1"/>
                </a:solidFill>
              </a:rPr>
            </a:br>
            <a:r>
              <a:rPr lang="en-US" dirty="0">
                <a:solidFill>
                  <a:schemeClr val="tx1"/>
                </a:solidFill>
              </a:rPr>
              <a:t>format is correct</a:t>
            </a:r>
          </a:p>
        </p:txBody>
      </p:sp>
    </p:spTree>
    <p:extLst>
      <p:ext uri="{BB962C8B-B14F-4D97-AF65-F5344CB8AC3E}">
        <p14:creationId xmlns:p14="http://schemas.microsoft.com/office/powerpoint/2010/main" val="3807304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98591" y="204576"/>
            <a:ext cx="1503938" cy="461665"/>
          </a:xfrm>
          <a:prstGeom prst="rect">
            <a:avLst/>
          </a:prstGeom>
          <a:noFill/>
        </p:spPr>
        <p:txBody>
          <a:bodyPr wrap="none" rtlCol="0">
            <a:spAutoFit/>
          </a:bodyPr>
          <a:lstStyle/>
          <a:p>
            <a:r>
              <a:rPr lang="en-US" sz="2400" dirty="0">
                <a:solidFill>
                  <a:schemeClr val="tx1"/>
                </a:solidFill>
              </a:rPr>
              <a:t>kem1_cal</a:t>
            </a:r>
          </a:p>
        </p:txBody>
      </p:sp>
      <p:sp>
        <p:nvSpPr>
          <p:cNvPr id="12" name="TextBox 11"/>
          <p:cNvSpPr txBox="1"/>
          <p:nvPr/>
        </p:nvSpPr>
        <p:spPr>
          <a:xfrm>
            <a:off x="460919" y="5622272"/>
            <a:ext cx="4224298" cy="923330"/>
          </a:xfrm>
          <a:prstGeom prst="rect">
            <a:avLst/>
          </a:prstGeom>
          <a:noFill/>
        </p:spPr>
        <p:txBody>
          <a:bodyPr wrap="none" rtlCol="0">
            <a:spAutoFit/>
          </a:bodyPr>
          <a:lstStyle/>
          <a:p>
            <a:r>
              <a:rPr lang="en-US" dirty="0"/>
              <a:t>Weak TOF vs Energy signal matches </a:t>
            </a:r>
            <a:br>
              <a:rPr lang="en-US" dirty="0"/>
            </a:br>
            <a:r>
              <a:rPr lang="en-US" dirty="0"/>
              <a:t>similar PHA result from FV for this data </a:t>
            </a:r>
            <a:br>
              <a:rPr lang="en-US" dirty="0"/>
            </a:br>
            <a:r>
              <a:rPr lang="en-US" dirty="0"/>
              <a:t>file (2022-04-08)</a:t>
            </a:r>
          </a:p>
        </p:txBody>
      </p:sp>
      <p:sp>
        <p:nvSpPr>
          <p:cNvPr id="5" name="TextBox 4">
            <a:extLst>
              <a:ext uri="{FF2B5EF4-FFF2-40B4-BE49-F238E27FC236}">
                <a16:creationId xmlns:a16="http://schemas.microsoft.com/office/drawing/2014/main" id="{1DB54F57-6CB3-3CD1-1A0B-53E6B7EB8DFD}"/>
              </a:ext>
            </a:extLst>
          </p:cNvPr>
          <p:cNvSpPr txBox="1"/>
          <p:nvPr/>
        </p:nvSpPr>
        <p:spPr>
          <a:xfrm>
            <a:off x="300652" y="6914704"/>
            <a:ext cx="2916183" cy="369332"/>
          </a:xfrm>
          <a:prstGeom prst="rect">
            <a:avLst/>
          </a:prstGeom>
          <a:noFill/>
        </p:spPr>
        <p:txBody>
          <a:bodyPr wrap="none" rtlCol="0">
            <a:spAutoFit/>
          </a:bodyPr>
          <a:lstStyle/>
          <a:p>
            <a:r>
              <a:rPr lang="en-US" dirty="0">
                <a:solidFill>
                  <a:schemeClr val="tx1"/>
                </a:solidFill>
              </a:rPr>
              <a:t>Plots courtesy of R. Frahm</a:t>
            </a:r>
          </a:p>
        </p:txBody>
      </p:sp>
      <p:sp>
        <p:nvSpPr>
          <p:cNvPr id="8" name="Slide Number Placeholder 7">
            <a:extLst>
              <a:ext uri="{FF2B5EF4-FFF2-40B4-BE49-F238E27FC236}">
                <a16:creationId xmlns:a16="http://schemas.microsoft.com/office/drawing/2014/main" id="{089E2ECE-11AD-4DBE-FA72-929273A8EE0A}"/>
              </a:ext>
            </a:extLst>
          </p:cNvPr>
          <p:cNvSpPr>
            <a:spLocks noGrp="1"/>
          </p:cNvSpPr>
          <p:nvPr>
            <p:ph type="sldNum" idx="12"/>
          </p:nvPr>
        </p:nvSpPr>
        <p:spPr>
          <a:xfrm>
            <a:off x="9700150" y="7297698"/>
            <a:ext cx="358258" cy="279769"/>
          </a:xfrm>
        </p:spPr>
        <p:txBody>
          <a:bodyPr/>
          <a:lstStyle/>
          <a:p>
            <a:pPr>
              <a:defRPr/>
            </a:pPr>
            <a:fld id="{BE68350A-7F6B-4323-8D2D-9A3473FCA911}" type="slidenum">
              <a:rPr lang="en-GB" altLang="en-US" smtClean="0"/>
              <a:pPr>
                <a:defRPr/>
              </a:pPr>
              <a:t>16</a:t>
            </a:fld>
            <a:endParaRPr lang="en-GB" altLang="en-US" dirty="0"/>
          </a:p>
        </p:txBody>
      </p:sp>
      <p:pic>
        <p:nvPicPr>
          <p:cNvPr id="13" name="Picture 12">
            <a:extLst>
              <a:ext uri="{FF2B5EF4-FFF2-40B4-BE49-F238E27FC236}">
                <a16:creationId xmlns:a16="http://schemas.microsoft.com/office/drawing/2014/main" id="{B031E3B5-2723-E855-9C3D-A92CA551DA2E}"/>
              </a:ext>
            </a:extLst>
          </p:cNvPr>
          <p:cNvPicPr>
            <a:picLocks noChangeAspect="1"/>
          </p:cNvPicPr>
          <p:nvPr/>
        </p:nvPicPr>
        <p:blipFill>
          <a:blip r:embed="rId2"/>
          <a:stretch>
            <a:fillRect/>
          </a:stretch>
        </p:blipFill>
        <p:spPr>
          <a:xfrm>
            <a:off x="361226" y="2075857"/>
            <a:ext cx="9358171" cy="3407959"/>
          </a:xfrm>
          <a:prstGeom prst="rect">
            <a:avLst/>
          </a:prstGeom>
        </p:spPr>
      </p:pic>
      <p:sp>
        <p:nvSpPr>
          <p:cNvPr id="15" name="TextBox 14">
            <a:extLst>
              <a:ext uri="{FF2B5EF4-FFF2-40B4-BE49-F238E27FC236}">
                <a16:creationId xmlns:a16="http://schemas.microsoft.com/office/drawing/2014/main" id="{7DCFE000-39D3-71E7-64BC-460FFC34A046}"/>
              </a:ext>
            </a:extLst>
          </p:cNvPr>
          <p:cNvSpPr txBox="1"/>
          <p:nvPr/>
        </p:nvSpPr>
        <p:spPr>
          <a:xfrm>
            <a:off x="2360428" y="1375144"/>
            <a:ext cx="6207790" cy="369332"/>
          </a:xfrm>
          <a:prstGeom prst="rect">
            <a:avLst/>
          </a:prstGeom>
          <a:noFill/>
        </p:spPr>
        <p:txBody>
          <a:bodyPr wrap="none" rtlCol="0">
            <a:spAutoFit/>
          </a:bodyPr>
          <a:lstStyle/>
          <a:p>
            <a:r>
              <a:rPr lang="en-US" dirty="0">
                <a:solidFill>
                  <a:schemeClr val="tx1"/>
                </a:solidFill>
              </a:rPr>
              <a:t>Rudy’s plots show that the KEM1 calibrated data look good</a:t>
            </a:r>
          </a:p>
        </p:txBody>
      </p:sp>
    </p:spTree>
    <p:extLst>
      <p:ext uri="{BB962C8B-B14F-4D97-AF65-F5344CB8AC3E}">
        <p14:creationId xmlns:p14="http://schemas.microsoft.com/office/powerpoint/2010/main" val="3319000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04838FD-ED0C-C27F-0EED-071960D32A74}"/>
              </a:ext>
            </a:extLst>
          </p:cNvPr>
          <p:cNvSpPr txBox="1"/>
          <p:nvPr/>
        </p:nvSpPr>
        <p:spPr>
          <a:xfrm>
            <a:off x="611155" y="6957234"/>
            <a:ext cx="2800767" cy="369332"/>
          </a:xfrm>
          <a:prstGeom prst="rect">
            <a:avLst/>
          </a:prstGeom>
          <a:noFill/>
        </p:spPr>
        <p:txBody>
          <a:bodyPr wrap="none" rtlCol="0">
            <a:spAutoFit/>
          </a:bodyPr>
          <a:lstStyle/>
          <a:p>
            <a:r>
              <a:rPr lang="en-US" dirty="0">
                <a:solidFill>
                  <a:schemeClr val="tx1"/>
                </a:solidFill>
              </a:rPr>
              <a:t>Plot courtesy of R. Frahm</a:t>
            </a:r>
          </a:p>
        </p:txBody>
      </p:sp>
      <p:sp>
        <p:nvSpPr>
          <p:cNvPr id="5" name="Slide Number Placeholder 4">
            <a:extLst>
              <a:ext uri="{FF2B5EF4-FFF2-40B4-BE49-F238E27FC236}">
                <a16:creationId xmlns:a16="http://schemas.microsoft.com/office/drawing/2014/main" id="{1273AB5B-F4C8-2C29-A6D2-599A5AB86D35}"/>
              </a:ext>
            </a:extLst>
          </p:cNvPr>
          <p:cNvSpPr>
            <a:spLocks noGrp="1"/>
          </p:cNvSpPr>
          <p:nvPr>
            <p:ph type="sldNum" idx="12"/>
          </p:nvPr>
        </p:nvSpPr>
        <p:spPr>
          <a:xfrm>
            <a:off x="9619190" y="7255907"/>
            <a:ext cx="407877" cy="244327"/>
          </a:xfrm>
        </p:spPr>
        <p:txBody>
          <a:bodyPr/>
          <a:lstStyle/>
          <a:p>
            <a:pPr>
              <a:defRPr/>
            </a:pPr>
            <a:fld id="{BE68350A-7F6B-4323-8D2D-9A3473FCA911}" type="slidenum">
              <a:rPr lang="en-GB" altLang="en-US" smtClean="0"/>
              <a:pPr>
                <a:defRPr/>
              </a:pPr>
              <a:t>17</a:t>
            </a:fld>
            <a:endParaRPr lang="en-GB" altLang="en-US" dirty="0"/>
          </a:p>
        </p:txBody>
      </p:sp>
      <p:sp>
        <p:nvSpPr>
          <p:cNvPr id="7" name="TextBox 6">
            <a:extLst>
              <a:ext uri="{FF2B5EF4-FFF2-40B4-BE49-F238E27FC236}">
                <a16:creationId xmlns:a16="http://schemas.microsoft.com/office/drawing/2014/main" id="{0A1B1273-8CBE-37E4-ECDC-9D883028060B}"/>
              </a:ext>
            </a:extLst>
          </p:cNvPr>
          <p:cNvSpPr txBox="1"/>
          <p:nvPr/>
        </p:nvSpPr>
        <p:spPr>
          <a:xfrm>
            <a:off x="4000093" y="221106"/>
            <a:ext cx="2080437" cy="461665"/>
          </a:xfrm>
          <a:prstGeom prst="rect">
            <a:avLst/>
          </a:prstGeom>
          <a:noFill/>
        </p:spPr>
        <p:txBody>
          <a:bodyPr wrap="square">
            <a:spAutoFit/>
          </a:bodyPr>
          <a:lstStyle/>
          <a:p>
            <a:r>
              <a:rPr lang="en-US" sz="2400" dirty="0">
                <a:solidFill>
                  <a:schemeClr val="tx1"/>
                </a:solidFill>
              </a:rPr>
              <a:t>kem2_cal</a:t>
            </a:r>
          </a:p>
        </p:txBody>
      </p:sp>
      <p:pic>
        <p:nvPicPr>
          <p:cNvPr id="14" name="Picture 13">
            <a:extLst>
              <a:ext uri="{FF2B5EF4-FFF2-40B4-BE49-F238E27FC236}">
                <a16:creationId xmlns:a16="http://schemas.microsoft.com/office/drawing/2014/main" id="{1067167B-9950-B4E3-1B4E-00BD93DCA177}"/>
              </a:ext>
            </a:extLst>
          </p:cNvPr>
          <p:cNvPicPr>
            <a:picLocks noChangeAspect="1"/>
          </p:cNvPicPr>
          <p:nvPr/>
        </p:nvPicPr>
        <p:blipFill>
          <a:blip r:embed="rId2"/>
          <a:srcRect l="22923" t="21020" r="6831" b="2458"/>
          <a:stretch/>
        </p:blipFill>
        <p:spPr>
          <a:xfrm>
            <a:off x="1049080" y="1326709"/>
            <a:ext cx="7570380" cy="5467494"/>
          </a:xfrm>
          <a:prstGeom prst="rect">
            <a:avLst/>
          </a:prstGeom>
        </p:spPr>
      </p:pic>
      <p:sp>
        <p:nvSpPr>
          <p:cNvPr id="16" name="TextBox 15">
            <a:extLst>
              <a:ext uri="{FF2B5EF4-FFF2-40B4-BE49-F238E27FC236}">
                <a16:creationId xmlns:a16="http://schemas.microsoft.com/office/drawing/2014/main" id="{30E2DF74-7577-15A9-5012-39B4F637B88E}"/>
              </a:ext>
            </a:extLst>
          </p:cNvPr>
          <p:cNvSpPr txBox="1"/>
          <p:nvPr/>
        </p:nvSpPr>
        <p:spPr>
          <a:xfrm>
            <a:off x="2091069" y="794006"/>
            <a:ext cx="6207790" cy="369332"/>
          </a:xfrm>
          <a:prstGeom prst="rect">
            <a:avLst/>
          </a:prstGeom>
          <a:noFill/>
        </p:spPr>
        <p:txBody>
          <a:bodyPr wrap="none" rtlCol="0">
            <a:spAutoFit/>
          </a:bodyPr>
          <a:lstStyle/>
          <a:p>
            <a:r>
              <a:rPr lang="en-US" dirty="0">
                <a:solidFill>
                  <a:schemeClr val="tx1"/>
                </a:solidFill>
              </a:rPr>
              <a:t>Rudy’s plots show that the KEM2 calibrated data look good</a:t>
            </a:r>
          </a:p>
        </p:txBody>
      </p:sp>
    </p:spTree>
    <p:extLst>
      <p:ext uri="{BB962C8B-B14F-4D97-AF65-F5344CB8AC3E}">
        <p14:creationId xmlns:p14="http://schemas.microsoft.com/office/powerpoint/2010/main" val="3794583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510094" y="168155"/>
            <a:ext cx="9070975" cy="644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lnSpc>
                <a:spcPct val="93000"/>
              </a:lnSpc>
              <a:spcAft>
                <a:spcPct val="0"/>
              </a:spcAft>
              <a:buClrTx/>
              <a:buFontTx/>
              <a:buNone/>
            </a:pPr>
            <a:r>
              <a:rPr lang="en-US" altLang="en-US" sz="2800" dirty="0"/>
              <a:t>Summary of Liens</a:t>
            </a:r>
          </a:p>
        </p:txBody>
      </p:sp>
      <p:sp>
        <p:nvSpPr>
          <p:cNvPr id="2" name="TextBox 1"/>
          <p:cNvSpPr txBox="1"/>
          <p:nvPr/>
        </p:nvSpPr>
        <p:spPr>
          <a:xfrm>
            <a:off x="246641" y="814846"/>
            <a:ext cx="9738563" cy="6740307"/>
          </a:xfrm>
          <a:prstGeom prst="rect">
            <a:avLst/>
          </a:prstGeom>
          <a:noFill/>
        </p:spPr>
        <p:txBody>
          <a:bodyPr wrap="none" rtlCol="0">
            <a:spAutoFit/>
          </a:bodyPr>
          <a:lstStyle/>
          <a:p>
            <a:r>
              <a:rPr lang="en-US" b="1" dirty="0">
                <a:solidFill>
                  <a:schemeClr val="tx1"/>
                </a:solidFill>
              </a:rPr>
              <a:t>Editorial Comments:</a:t>
            </a:r>
          </a:p>
          <a:p>
            <a:r>
              <a:rPr lang="en-US" dirty="0">
                <a:solidFill>
                  <a:schemeClr val="tx1"/>
                </a:solidFill>
              </a:rPr>
              <a:t>PDS4 Validate has issues with all of the metadata that I reviewed. It’s not clear to me that the </a:t>
            </a:r>
            <a:br>
              <a:rPr lang="en-US" dirty="0">
                <a:solidFill>
                  <a:schemeClr val="tx1"/>
                </a:solidFill>
              </a:rPr>
            </a:br>
            <a:r>
              <a:rPr lang="en-US" dirty="0">
                <a:solidFill>
                  <a:schemeClr val="tx1"/>
                </a:solidFill>
              </a:rPr>
              <a:t>metadata are wrong, it could be an problem with the software or accessing the correct files at </a:t>
            </a:r>
            <a:br>
              <a:rPr lang="en-US" dirty="0">
                <a:solidFill>
                  <a:schemeClr val="tx1"/>
                </a:solidFill>
              </a:rPr>
            </a:br>
            <a:r>
              <a:rPr lang="en-US" dirty="0">
                <a:solidFill>
                  <a:schemeClr val="tx1"/>
                </a:solidFill>
              </a:rPr>
              <a:t>the ENG Node. SBN should investigate. Rudy seemed to be running the same version of </a:t>
            </a:r>
            <a:br>
              <a:rPr lang="en-US" dirty="0">
                <a:solidFill>
                  <a:schemeClr val="tx1"/>
                </a:solidFill>
              </a:rPr>
            </a:br>
            <a:r>
              <a:rPr lang="en-US" dirty="0">
                <a:solidFill>
                  <a:schemeClr val="tx1"/>
                </a:solidFill>
              </a:rPr>
              <a:t>validate (3.6.3) without any issues.</a:t>
            </a:r>
          </a:p>
          <a:p>
            <a:endParaRPr lang="en-US" dirty="0">
              <a:solidFill>
                <a:schemeClr val="tx1"/>
              </a:solidFill>
            </a:endParaRPr>
          </a:p>
          <a:p>
            <a:r>
              <a:rPr lang="en-US" dirty="0">
                <a:solidFill>
                  <a:schemeClr val="tx1"/>
                </a:solidFill>
              </a:rPr>
              <a:t>Overall I was able to read and understand the documentation. However other users familiar</a:t>
            </a:r>
            <a:br>
              <a:rPr lang="en-US" dirty="0">
                <a:solidFill>
                  <a:schemeClr val="tx1"/>
                </a:solidFill>
              </a:rPr>
            </a:br>
            <a:r>
              <a:rPr lang="en-US" dirty="0">
                <a:solidFill>
                  <a:schemeClr val="tx1"/>
                </a:solidFill>
              </a:rPr>
              <a:t>with the PDS3 structure and content might benefit from a “readme” file that explains the</a:t>
            </a:r>
            <a:br>
              <a:rPr lang="en-US" dirty="0">
                <a:solidFill>
                  <a:schemeClr val="tx1"/>
                </a:solidFill>
              </a:rPr>
            </a:br>
            <a:r>
              <a:rPr lang="en-US" dirty="0">
                <a:solidFill>
                  <a:schemeClr val="tx1"/>
                </a:solidFill>
              </a:rPr>
              <a:t>locations of familiar files (catalog, document) in either the Mission or the PEPSSI bundles</a:t>
            </a:r>
            <a:br>
              <a:rPr lang="en-US" dirty="0">
                <a:solidFill>
                  <a:schemeClr val="tx1"/>
                </a:solidFill>
              </a:rPr>
            </a:br>
            <a:endParaRPr lang="en-US" dirty="0">
              <a:solidFill>
                <a:schemeClr val="tx1"/>
              </a:solidFill>
            </a:endParaRPr>
          </a:p>
          <a:p>
            <a:r>
              <a:rPr lang="en-US" b="1" dirty="0">
                <a:solidFill>
                  <a:schemeClr val="tx1"/>
                </a:solidFill>
              </a:rPr>
              <a:t>Mission Bundle Liens:</a:t>
            </a:r>
            <a:br>
              <a:rPr lang="en-US" b="1" dirty="0">
                <a:solidFill>
                  <a:schemeClr val="tx1"/>
                </a:solidFill>
              </a:rPr>
            </a:br>
            <a:r>
              <a:rPr lang="en-US" b="1" dirty="0">
                <a:solidFill>
                  <a:schemeClr val="tx1"/>
                </a:solidFill>
              </a:rPr>
              <a:t>	</a:t>
            </a:r>
            <a:r>
              <a:rPr lang="en-US" altLang="en-US" b="1" dirty="0">
                <a:solidFill>
                  <a:schemeClr val="tx1"/>
                </a:solidFill>
              </a:rPr>
              <a:t>pluto_ao_pdfa1b.pdf </a:t>
            </a:r>
            <a:r>
              <a:rPr lang="en-US" altLang="en-US" dirty="0">
                <a:solidFill>
                  <a:schemeClr val="tx1"/>
                </a:solidFill>
              </a:rPr>
              <a:t>needs to be converted to PDF/A-1b</a:t>
            </a:r>
            <a:br>
              <a:rPr lang="en-US" b="1" dirty="0">
                <a:solidFill>
                  <a:schemeClr val="tx1"/>
                </a:solidFill>
              </a:rPr>
            </a:br>
            <a:endParaRPr lang="en-US" b="1" dirty="0">
              <a:solidFill>
                <a:schemeClr val="tx1"/>
              </a:solidFill>
            </a:endParaRPr>
          </a:p>
          <a:p>
            <a:r>
              <a:rPr lang="en-US" b="1" dirty="0">
                <a:solidFill>
                  <a:schemeClr val="tx1"/>
                </a:solidFill>
              </a:rPr>
              <a:t>PEPSSI Liens:</a:t>
            </a:r>
            <a:endParaRPr lang="en-US" b="1" dirty="0">
              <a:solidFill>
                <a:srgbClr val="FF0000"/>
              </a:solidFill>
            </a:endParaRPr>
          </a:p>
          <a:p>
            <a:r>
              <a:rPr lang="en-US" dirty="0">
                <a:solidFill>
                  <a:schemeClr val="tx1"/>
                </a:solidFill>
              </a:rPr>
              <a:t>	1) The missing </a:t>
            </a:r>
            <a:r>
              <a:rPr lang="en-US" altLang="en-US" i="1" dirty="0">
                <a:solidFill>
                  <a:schemeClr val="tx1"/>
                </a:solidFill>
              </a:rPr>
              <a:t>PEPSSI_BTI_GoodTimeIntervalsBadTimeIntervals_2022_149.txt  </a:t>
            </a:r>
            <a:br>
              <a:rPr lang="en-US" altLang="en-US" i="1" dirty="0">
                <a:solidFill>
                  <a:schemeClr val="tx1"/>
                </a:solidFill>
              </a:rPr>
            </a:br>
            <a:r>
              <a:rPr lang="en-US" altLang="en-US" i="1" dirty="0">
                <a:solidFill>
                  <a:schemeClr val="tx1"/>
                </a:solidFill>
              </a:rPr>
              <a:t>	</a:t>
            </a:r>
            <a:r>
              <a:rPr lang="en-US" altLang="en-US" dirty="0">
                <a:solidFill>
                  <a:schemeClr val="tx1"/>
                </a:solidFill>
              </a:rPr>
              <a:t>either</a:t>
            </a:r>
            <a:r>
              <a:rPr lang="en-US" altLang="en-US" i="1" dirty="0">
                <a:solidFill>
                  <a:schemeClr val="tx1"/>
                </a:solidFill>
              </a:rPr>
              <a:t> </a:t>
            </a:r>
            <a:r>
              <a:rPr lang="en-US" altLang="en-US" dirty="0">
                <a:solidFill>
                  <a:schemeClr val="tx1"/>
                </a:solidFill>
              </a:rPr>
              <a:t>needs to be provided in the documents directory or the </a:t>
            </a:r>
            <a:r>
              <a:rPr lang="en-US" altLang="en-US" b="1" dirty="0" err="1">
                <a:solidFill>
                  <a:schemeClr val="tx1"/>
                </a:solidFill>
              </a:rPr>
              <a:t>soc_inst_icd</a:t>
            </a:r>
            <a:r>
              <a:rPr lang="en-US" altLang="en-US" dirty="0">
                <a:solidFill>
                  <a:schemeClr val="tx1"/>
                </a:solidFill>
              </a:rPr>
              <a:t> needs to be </a:t>
            </a:r>
            <a:br>
              <a:rPr lang="en-US" altLang="en-US" dirty="0">
                <a:solidFill>
                  <a:schemeClr val="tx1"/>
                </a:solidFill>
              </a:rPr>
            </a:br>
            <a:r>
              <a:rPr lang="en-US" altLang="en-US" dirty="0">
                <a:solidFill>
                  <a:schemeClr val="tx1"/>
                </a:solidFill>
              </a:rPr>
              <a:t>	modified so that it refers to the “</a:t>
            </a:r>
            <a:r>
              <a:rPr lang="en-US" altLang="en-US" dirty="0" err="1">
                <a:solidFill>
                  <a:schemeClr val="tx1"/>
                </a:solidFill>
              </a:rPr>
              <a:t>pep_bti.tab</a:t>
            </a:r>
            <a:r>
              <a:rPr lang="en-US" altLang="en-US" dirty="0">
                <a:solidFill>
                  <a:schemeClr val="tx1"/>
                </a:solidFill>
              </a:rPr>
              <a:t>” file.</a:t>
            </a:r>
            <a:br>
              <a:rPr lang="en-US" altLang="en-US" dirty="0">
                <a:solidFill>
                  <a:schemeClr val="tx1"/>
                </a:solidFill>
              </a:rPr>
            </a:br>
            <a:r>
              <a:rPr lang="en-US" altLang="en-US" dirty="0">
                <a:solidFill>
                  <a:schemeClr val="tx1"/>
                </a:solidFill>
              </a:rPr>
              <a:t>	2) Fix </a:t>
            </a:r>
            <a:r>
              <a:rPr lang="en-US" altLang="en-US" i="1" dirty="0">
                <a:solidFill>
                  <a:schemeClr val="tx1"/>
                </a:solidFill>
              </a:rPr>
              <a:t>“</a:t>
            </a:r>
            <a:r>
              <a:rPr lang="en-US" altLang="en-US" i="1" dirty="0" err="1">
                <a:solidFill>
                  <a:schemeClr val="tx1"/>
                </a:solidFill>
              </a:rPr>
              <a:t>containscoefficients</a:t>
            </a:r>
            <a:r>
              <a:rPr lang="en-US" altLang="en-US" i="1" dirty="0">
                <a:solidFill>
                  <a:schemeClr val="tx1"/>
                </a:solidFill>
              </a:rPr>
              <a:t>” </a:t>
            </a:r>
            <a:r>
              <a:rPr lang="en-US" altLang="en-US" dirty="0">
                <a:solidFill>
                  <a:schemeClr val="tx1"/>
                </a:solidFill>
              </a:rPr>
              <a:t>typos in </a:t>
            </a:r>
            <a:r>
              <a:rPr lang="en-US" altLang="en-US" i="1" dirty="0">
                <a:solidFill>
                  <a:schemeClr val="tx1"/>
                </a:solidFill>
              </a:rPr>
              <a:t>hk_n1_input_20050228 and </a:t>
            </a:r>
            <a:br>
              <a:rPr lang="en-US" altLang="en-US" i="1" dirty="0">
                <a:solidFill>
                  <a:schemeClr val="tx1"/>
                </a:solidFill>
              </a:rPr>
            </a:br>
            <a:r>
              <a:rPr lang="en-US" altLang="en-US" i="1" dirty="0">
                <a:solidFill>
                  <a:schemeClr val="tx1"/>
                </a:solidFill>
              </a:rPr>
              <a:t>              hk_stat_input_20041016 (.</a:t>
            </a:r>
            <a:r>
              <a:rPr lang="en-US" altLang="en-US" i="1" dirty="0" err="1">
                <a:solidFill>
                  <a:schemeClr val="tx1"/>
                </a:solidFill>
              </a:rPr>
              <a:t>lblx</a:t>
            </a:r>
            <a:r>
              <a:rPr lang="en-US" altLang="en-US" i="1" dirty="0">
                <a:solidFill>
                  <a:schemeClr val="tx1"/>
                </a:solidFill>
              </a:rPr>
              <a:t>)</a:t>
            </a:r>
            <a:br>
              <a:rPr lang="en-US" altLang="en-US" i="1" dirty="0">
                <a:solidFill>
                  <a:schemeClr val="tx1"/>
                </a:solidFill>
              </a:rPr>
            </a:br>
            <a:r>
              <a:rPr lang="en-US" altLang="en-US" i="1" dirty="0">
                <a:solidFill>
                  <a:schemeClr val="tx1"/>
                </a:solidFill>
              </a:rPr>
              <a:t>	</a:t>
            </a:r>
            <a:r>
              <a:rPr lang="en-US" altLang="en-US" dirty="0">
                <a:solidFill>
                  <a:schemeClr val="tx1"/>
                </a:solidFill>
              </a:rPr>
              <a:t>3) Update the </a:t>
            </a:r>
            <a:r>
              <a:rPr lang="en-US" altLang="en-US" dirty="0" err="1">
                <a:solidFill>
                  <a:schemeClr val="tx1"/>
                </a:solidFill>
              </a:rPr>
              <a:t>seq_pepssi_kemX.tab</a:t>
            </a:r>
            <a:r>
              <a:rPr lang="en-US" altLang="en-US" dirty="0">
                <a:solidFill>
                  <a:schemeClr val="tx1"/>
                </a:solidFill>
              </a:rPr>
              <a:t> files – these are most likely incomplete.</a:t>
            </a:r>
          </a:p>
          <a:p>
            <a:endParaRPr lang="en-US" dirty="0">
              <a:solidFill>
                <a:schemeClr val="tx1"/>
              </a:solidFill>
            </a:endParaRPr>
          </a:p>
          <a:p>
            <a:r>
              <a:rPr lang="en-US" dirty="0">
                <a:solidFill>
                  <a:schemeClr val="tx1"/>
                </a:solidFill>
              </a:rPr>
              <a:t>Rudy found several minor issues that I missed. These problems also need to be corrected</a:t>
            </a:r>
          </a:p>
          <a:p>
            <a:r>
              <a:rPr lang="en-US" b="1" dirty="0">
                <a:solidFill>
                  <a:schemeClr val="tx1"/>
                </a:solidFill>
              </a:rPr>
              <a:t>Certification:  The data are scientifically useful as currently provided. The liens are </a:t>
            </a:r>
            <a:br>
              <a:rPr lang="en-US" b="1" dirty="0">
                <a:solidFill>
                  <a:schemeClr val="tx1"/>
                </a:solidFill>
              </a:rPr>
            </a:br>
            <a:r>
              <a:rPr lang="en-US" b="1" dirty="0">
                <a:solidFill>
                  <a:schemeClr val="tx1"/>
                </a:solidFill>
              </a:rPr>
              <a:t>minor and should be corrected quickly.        </a:t>
            </a:r>
          </a:p>
        </p:txBody>
      </p:sp>
      <p:sp>
        <p:nvSpPr>
          <p:cNvPr id="4" name="Slide Number Placeholder 3">
            <a:extLst>
              <a:ext uri="{FF2B5EF4-FFF2-40B4-BE49-F238E27FC236}">
                <a16:creationId xmlns:a16="http://schemas.microsoft.com/office/drawing/2014/main" id="{0387E168-AF7D-B9D8-96C6-D0B4BBE243FC}"/>
              </a:ext>
            </a:extLst>
          </p:cNvPr>
          <p:cNvSpPr>
            <a:spLocks noGrp="1"/>
          </p:cNvSpPr>
          <p:nvPr>
            <p:ph type="sldNum" idx="12"/>
          </p:nvPr>
        </p:nvSpPr>
        <p:spPr>
          <a:xfrm>
            <a:off x="9581069" y="7241003"/>
            <a:ext cx="450407" cy="301034"/>
          </a:xfrm>
        </p:spPr>
        <p:txBody>
          <a:bodyPr/>
          <a:lstStyle/>
          <a:p>
            <a:pPr>
              <a:defRPr/>
            </a:pPr>
            <a:fld id="{BE68350A-7F6B-4323-8D2D-9A3473FCA911}" type="slidenum">
              <a:rPr lang="en-GB" altLang="en-US" smtClean="0"/>
              <a:pPr>
                <a:defRPr/>
              </a:pPr>
              <a:t>18</a:t>
            </a:fld>
            <a:endParaRPr lang="en-GB" alt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503238" y="390525"/>
            <a:ext cx="9072562" cy="1174750"/>
          </a:xfrm>
        </p:spPr>
        <p:txBody>
          <a:bodyPr/>
          <a:lstStyle/>
          <a:p>
            <a:pPr eaLnBrk="1">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a:t>New Horizons PEPSSI Data Sets</a:t>
            </a:r>
          </a:p>
        </p:txBody>
      </p:sp>
      <p:sp>
        <p:nvSpPr>
          <p:cNvPr id="5123" name="Rectangle 2"/>
          <p:cNvSpPr>
            <a:spLocks noGrp="1" noChangeArrowheads="1"/>
          </p:cNvSpPr>
          <p:nvPr>
            <p:ph type="subTitle" idx="4294967295"/>
          </p:nvPr>
        </p:nvSpPr>
        <p:spPr>
          <a:xfrm>
            <a:off x="503238" y="1695238"/>
            <a:ext cx="9072562" cy="5472289"/>
          </a:xfrm>
        </p:spPr>
        <p:txBody>
          <a:bodyPr anchor="ctr"/>
          <a:lstStyle/>
          <a:p>
            <a:pPr marL="341313" indent="-325438"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a:t>Data Collections-&gt;</a:t>
            </a:r>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800" dirty="0"/>
              <a:t>urn:nasa:pds:nh_pepssi:kem1_raw::2.0</a:t>
            </a:r>
            <a:br>
              <a:rPr lang="en-US" altLang="en-US" dirty="0"/>
            </a:br>
            <a:r>
              <a:rPr lang="en-US" altLang="en-US" sz="1800" dirty="0"/>
              <a:t>migrated from nh-x-pepssi-2-kem1-v2.0?</a:t>
            </a:r>
          </a:p>
          <a:p>
            <a:pPr marL="341313" indent="-325438" algn="ctr" eaLnBrk="1">
              <a:lnSpc>
                <a:spcPct val="93000"/>
              </a:lnSpc>
              <a:spcAft>
                <a:spcPct val="0"/>
              </a:spcAft>
              <a:buClrTx/>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800" dirty="0"/>
              <a:t>urn:nasa:pds:nh_pepssi:kem1_cal::2.0</a:t>
            </a:r>
          </a:p>
          <a:p>
            <a:pPr marL="341313" indent="-325438" algn="ctr" eaLnBrk="1">
              <a:lnSpc>
                <a:spcPct val="93000"/>
              </a:lnSpc>
              <a:spcAft>
                <a:spcPct val="0"/>
              </a:spcAft>
              <a:buClrTx/>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1800" dirty="0"/>
              <a:t>migrated from nh-x-pepssi-3-kem1-v2.0?</a:t>
            </a:r>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800" dirty="0"/>
              <a:t>urn:nasa:pds:nh_pepssi:kem2_raw::1.0</a:t>
            </a:r>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1800" dirty="0"/>
              <a:t>migrated from nh-x-pepssi-2-kem2-v2.0?</a:t>
            </a:r>
          </a:p>
          <a:p>
            <a:pPr marL="341313" indent="-325438" algn="ctr" eaLnBrk="1">
              <a:lnSpc>
                <a:spcPct val="93000"/>
              </a:lnSpc>
              <a:spcAft>
                <a:spcPct val="0"/>
              </a:spcAft>
              <a:buClrTx/>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800" dirty="0"/>
              <a:t>urn:nasa:pds:nh_pepssi:kem2_cal::1.0</a:t>
            </a:r>
            <a:br>
              <a:rPr lang="en-US" altLang="en-US" dirty="0"/>
            </a:br>
            <a:r>
              <a:rPr lang="en-US" altLang="en-US" sz="1800" dirty="0"/>
              <a:t>migrated from nh-x-pepssi-3-kem2-v2.0?</a:t>
            </a:r>
          </a:p>
          <a:p>
            <a:pPr marL="341313" indent="-325438" eaLnBrk="1">
              <a:lnSpc>
                <a:spcPct val="93000"/>
              </a:lnSpc>
              <a:spcAft>
                <a:spcPct val="0"/>
              </a:spcAft>
              <a:buClrTx/>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800" dirty="0"/>
              <a:t>Other Collections -&gt;				</a:t>
            </a:r>
          </a:p>
          <a:p>
            <a:pPr marL="341313" indent="-325438"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800" dirty="0"/>
              <a:t>				</a:t>
            </a:r>
            <a:r>
              <a:rPr lang="en-US" altLang="en-US" sz="2800" dirty="0" err="1"/>
              <a:t>urn:nasa:pds:nh_documents:pepssi</a:t>
            </a:r>
            <a:r>
              <a:rPr lang="en-US" altLang="en-US" sz="2800" dirty="0"/>
              <a:t>::2.0</a:t>
            </a:r>
            <a:br>
              <a:rPr lang="en-US" altLang="en-US" sz="2800" dirty="0"/>
            </a:br>
            <a:r>
              <a:rPr lang="en-US" altLang="en-US" sz="2800" dirty="0"/>
              <a:t>			</a:t>
            </a:r>
            <a:r>
              <a:rPr lang="en-US" altLang="en-US" sz="2800" dirty="0" err="1"/>
              <a:t>urn:nasa:pds:nh_pepssi:calibration_files</a:t>
            </a:r>
            <a:r>
              <a:rPr lang="en-US" altLang="en-US" sz="2800" dirty="0"/>
              <a:t>::2.0</a:t>
            </a:r>
          </a:p>
          <a:p>
            <a:pPr marL="341313" indent="-325438"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fr-FR" altLang="en-US" sz="2800" dirty="0"/>
          </a:p>
          <a:p>
            <a:pPr marL="341313" indent="-325438"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fr-FR" altLang="en-US" sz="2800" dirty="0"/>
              <a:t>				</a:t>
            </a:r>
            <a:r>
              <a:rPr lang="fr-FR" altLang="en-US" sz="2800" dirty="0" err="1"/>
              <a:t>urn:nasa:pds:nh_documents:mission</a:t>
            </a:r>
            <a:r>
              <a:rPr lang="en-US" altLang="en-US" sz="2800" dirty="0"/>
              <a:t>::3.0</a:t>
            </a:r>
            <a:endParaRPr lang="en-GB" altLang="en-US" dirty="0"/>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en-US" dirty="0"/>
          </a:p>
        </p:txBody>
      </p:sp>
      <p:sp>
        <p:nvSpPr>
          <p:cNvPr id="3" name="Slide Number Placeholder 2">
            <a:extLst>
              <a:ext uri="{FF2B5EF4-FFF2-40B4-BE49-F238E27FC236}">
                <a16:creationId xmlns:a16="http://schemas.microsoft.com/office/drawing/2014/main" id="{23F0AD02-F517-4C7C-4882-C9F0CEFB4A5C}"/>
              </a:ext>
            </a:extLst>
          </p:cNvPr>
          <p:cNvSpPr>
            <a:spLocks noGrp="1"/>
          </p:cNvSpPr>
          <p:nvPr>
            <p:ph type="sldNum" idx="12"/>
          </p:nvPr>
        </p:nvSpPr>
        <p:spPr/>
        <p:txBody>
          <a:bodyPr/>
          <a:lstStyle/>
          <a:p>
            <a:pPr>
              <a:defRPr/>
            </a:pPr>
            <a:fld id="{DC8CB166-AC53-4B39-A50B-22CFEBF31528}" type="slidenum">
              <a:rPr lang="en-GB" altLang="en-US" smtClean="0"/>
              <a:pPr>
                <a:defRPr/>
              </a:pPr>
              <a:t>2</a:t>
            </a:fld>
            <a:endParaRPr lang="en-GB"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503238" y="301625"/>
            <a:ext cx="9070975" cy="1260475"/>
          </a:xfrm>
        </p:spPr>
        <p:txBody>
          <a:bodyPr/>
          <a:lstStyle/>
          <a:p>
            <a:pPr eaLnBrk="1">
              <a:lnSpc>
                <a:spcPct val="76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New Horizons PEPSSI </a:t>
            </a:r>
            <a:br>
              <a:rPr lang="en-GB" altLang="en-US"/>
            </a:br>
            <a:r>
              <a:rPr lang="en-GB" altLang="en-US"/>
              <a:t>Data Set Evaluation Tools</a:t>
            </a:r>
          </a:p>
        </p:txBody>
      </p:sp>
      <p:sp>
        <p:nvSpPr>
          <p:cNvPr id="7171" name="Rectangle 2"/>
          <p:cNvSpPr>
            <a:spLocks noGrp="1" noChangeArrowheads="1"/>
          </p:cNvSpPr>
          <p:nvPr>
            <p:ph type="subTitle" idx="4294967295"/>
          </p:nvPr>
        </p:nvSpPr>
        <p:spPr>
          <a:xfrm>
            <a:off x="503238" y="1581150"/>
            <a:ext cx="9070975" cy="5362575"/>
          </a:xfrm>
        </p:spPr>
        <p:txBody>
          <a:bodyPr anchor="ctr"/>
          <a:lstStyle/>
          <a:p>
            <a:pPr marL="341313" indent="-323850" eaLnBrk="1">
              <a:lnSpc>
                <a:spcPct val="100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All Data Processing and Evaluation -</a:t>
            </a:r>
          </a:p>
          <a:p>
            <a:pPr marL="341313" indent="-323850" eaLnBrk="1">
              <a:lnSpc>
                <a:spcPct val="100000"/>
              </a:lnSpc>
              <a:spcAft>
                <a:spcPct val="0"/>
              </a:spcAft>
              <a:buClrTx/>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     Machine: Dell XPS 15 9510</a:t>
            </a:r>
          </a:p>
          <a:p>
            <a:pPr marL="341313" indent="-323850" eaLnBrk="1">
              <a:lnSpc>
                <a:spcPct val="100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     Operating System: Windows 10 (22H2)</a:t>
            </a:r>
          </a:p>
          <a:p>
            <a:pPr marL="341313" indent="-323850" eaLnBrk="1">
              <a:lnSpc>
                <a:spcPct val="100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dirty="0"/>
          </a:p>
        </p:txBody>
      </p:sp>
      <p:sp>
        <p:nvSpPr>
          <p:cNvPr id="3" name="Slide Number Placeholder 2">
            <a:extLst>
              <a:ext uri="{FF2B5EF4-FFF2-40B4-BE49-F238E27FC236}">
                <a16:creationId xmlns:a16="http://schemas.microsoft.com/office/drawing/2014/main" id="{1283FD43-A771-F8A4-72E6-FF8CCB27D9D4}"/>
              </a:ext>
            </a:extLst>
          </p:cNvPr>
          <p:cNvSpPr>
            <a:spLocks noGrp="1"/>
          </p:cNvSpPr>
          <p:nvPr>
            <p:ph type="sldNum" idx="12"/>
          </p:nvPr>
        </p:nvSpPr>
        <p:spPr/>
        <p:txBody>
          <a:bodyPr/>
          <a:lstStyle/>
          <a:p>
            <a:pPr>
              <a:defRPr/>
            </a:pPr>
            <a:fld id="{DC8CB166-AC53-4B39-A50B-22CFEBF31528}" type="slidenum">
              <a:rPr lang="en-GB" altLang="en-US" smtClean="0"/>
              <a:pPr>
                <a:defRPr/>
              </a:pPr>
              <a:t>3</a:t>
            </a:fld>
            <a:endParaRPr lang="en-GB"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2"/>
          <p:cNvSpPr>
            <a:spLocks noGrp="1"/>
          </p:cNvSpPr>
          <p:nvPr>
            <p:ph type="sldNum" sz="quarter" idx="12"/>
          </p:nvPr>
        </p:nvSpPr>
        <p:spPr>
          <a:xfrm>
            <a:off x="9693051" y="7240992"/>
            <a:ext cx="329905" cy="293946"/>
          </a:xfrm>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74E5AC94-36F0-4F69-BFAB-1EF2ED422ED4}" type="slidenum">
              <a:rPr lang="en-GB" altLang="en-US" smtClean="0">
                <a:solidFill>
                  <a:srgbClr val="000000"/>
                </a:solidFill>
                <a:latin typeface="Times New Roman" panose="02020603050405020304" pitchFamily="18" charset="0"/>
              </a:rPr>
              <a:pPr/>
              <a:t>4</a:t>
            </a:fld>
            <a:endParaRPr lang="en-GB" altLang="en-US" dirty="0">
              <a:solidFill>
                <a:srgbClr val="000000"/>
              </a:solidFill>
              <a:latin typeface="Times New Roman" panose="02020603050405020304" pitchFamily="18" charset="0"/>
            </a:endParaRPr>
          </a:p>
        </p:txBody>
      </p:sp>
      <p:sp>
        <p:nvSpPr>
          <p:cNvPr id="9220" name="TextBox 2"/>
          <p:cNvSpPr txBox="1">
            <a:spLocks noChangeArrowheads="1"/>
          </p:cNvSpPr>
          <p:nvPr/>
        </p:nvSpPr>
        <p:spPr bwMode="auto">
          <a:xfrm>
            <a:off x="371475" y="284163"/>
            <a:ext cx="9421813"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dirty="0">
                <a:solidFill>
                  <a:srgbClr val="000000"/>
                </a:solidFill>
              </a:rPr>
              <a:t>Comments on review procedure </a:t>
            </a:r>
          </a:p>
          <a:p>
            <a:pPr lvl="1" eaLnBrk="1">
              <a:buSzPct val="45000"/>
            </a:pPr>
            <a:r>
              <a:rPr lang="en-GB" altLang="en-US" sz="3200" b="1" i="1" dirty="0">
                <a:solidFill>
                  <a:srgbClr val="000000"/>
                </a:solidFill>
              </a:rPr>
              <a:t>		</a:t>
            </a:r>
          </a:p>
          <a:p>
            <a:pPr lvl="1" eaLnBrk="1">
              <a:buSzPct val="45000"/>
            </a:pPr>
            <a:r>
              <a:rPr lang="en-GB" altLang="en-US" sz="2000" dirty="0">
                <a:solidFill>
                  <a:srgbClr val="000000"/>
                </a:solidFill>
              </a:rPr>
              <a:t>This is the first time reviewing these data with PDS4 structure and metadata.</a:t>
            </a:r>
            <a:br>
              <a:rPr lang="en-GB" altLang="en-US" sz="2000" dirty="0">
                <a:solidFill>
                  <a:srgbClr val="000000"/>
                </a:solidFill>
              </a:rPr>
            </a:br>
            <a:r>
              <a:rPr lang="en-GB" altLang="en-US" sz="2000" dirty="0">
                <a:solidFill>
                  <a:srgbClr val="000000"/>
                </a:solidFill>
              </a:rPr>
              <a:t>Comparing the current PDS4 labels and other metadata to the previous</a:t>
            </a:r>
            <a:br>
              <a:rPr lang="en-GB" altLang="en-US" sz="2000" dirty="0">
                <a:solidFill>
                  <a:srgbClr val="000000"/>
                </a:solidFill>
              </a:rPr>
            </a:br>
            <a:r>
              <a:rPr lang="en-GB" altLang="en-US" sz="2000" dirty="0">
                <a:solidFill>
                  <a:srgbClr val="000000"/>
                </a:solidFill>
              </a:rPr>
              <a:t>PDS3 version is non-trivial and I’m not aware of any tools to facilitate the</a:t>
            </a:r>
            <a:br>
              <a:rPr lang="en-GB" altLang="en-US" sz="2000" dirty="0">
                <a:solidFill>
                  <a:srgbClr val="000000"/>
                </a:solidFill>
              </a:rPr>
            </a:br>
            <a:r>
              <a:rPr lang="en-GB" altLang="en-US" sz="2000" dirty="0">
                <a:solidFill>
                  <a:srgbClr val="000000"/>
                </a:solidFill>
              </a:rPr>
              <a:t>process.</a:t>
            </a:r>
            <a:br>
              <a:rPr lang="en-GB" altLang="en-US" sz="2000" dirty="0">
                <a:solidFill>
                  <a:srgbClr val="000000"/>
                </a:solidFill>
              </a:rPr>
            </a:br>
            <a:endParaRPr lang="en-GB" altLang="en-US" sz="2000" dirty="0">
              <a:solidFill>
                <a:srgbClr val="000000"/>
              </a:solidFill>
            </a:endParaRPr>
          </a:p>
          <a:p>
            <a:pPr lvl="1" eaLnBrk="1">
              <a:buSzPct val="45000"/>
            </a:pPr>
            <a:r>
              <a:rPr lang="en-GB" altLang="en-US" sz="2000" dirty="0">
                <a:solidFill>
                  <a:srgbClr val="000000"/>
                </a:solidFill>
              </a:rPr>
              <a:t>PDS4 Labels were validated using the PDS </a:t>
            </a:r>
            <a:r>
              <a:rPr lang="en-GB" altLang="en-US" sz="2000" i="1" dirty="0">
                <a:solidFill>
                  <a:srgbClr val="000000"/>
                </a:solidFill>
              </a:rPr>
              <a:t>Validate</a:t>
            </a:r>
            <a:r>
              <a:rPr lang="en-GB" altLang="en-US" sz="2000" dirty="0">
                <a:solidFill>
                  <a:srgbClr val="000000"/>
                </a:solidFill>
              </a:rPr>
              <a:t> tool (3.6.3) on a Linux platform</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I did not review every data file in the “bundle”. I created small subsets of files at</a:t>
            </a:r>
            <a:br>
              <a:rPr lang="en-GB" altLang="en-US" sz="2000" dirty="0">
                <a:solidFill>
                  <a:srgbClr val="000000"/>
                </a:solidFill>
              </a:rPr>
            </a:br>
            <a:r>
              <a:rPr lang="en-GB" altLang="en-US" sz="2000" dirty="0">
                <a:solidFill>
                  <a:srgbClr val="000000"/>
                </a:solidFill>
              </a:rPr>
              <a:t>the start, a few in places in the middle, and at the end of the collections.</a:t>
            </a:r>
            <a:br>
              <a:rPr lang="en-GB" altLang="en-US" sz="2000" dirty="0">
                <a:solidFill>
                  <a:srgbClr val="000000"/>
                </a:solidFill>
              </a:rPr>
            </a:br>
            <a:r>
              <a:rPr lang="en-GB" altLang="en-US" sz="2000" dirty="0">
                <a:solidFill>
                  <a:srgbClr val="000000"/>
                </a:solidFill>
              </a:rPr>
              <a:t>Hopefully these files are representative of the entire collection. Where possible, I reviewed calibrated data from the same time intervals as the raw data.</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Lastly, I looked at issues raised in the Jan 2023 PDS3 review to make sure that they had been addressed in this release.</a:t>
            </a:r>
          </a:p>
          <a:p>
            <a:pPr lvl="1" eaLnBrk="1">
              <a:buSzPct val="45000"/>
            </a:pPr>
            <a:endParaRPr lang="en-GB" altLang="en-US" sz="2000" b="1" i="1" dirty="0">
              <a:solidFill>
                <a:srgbClr val="000000"/>
              </a:solidFill>
            </a:endParaRPr>
          </a:p>
          <a:p>
            <a:pPr lvl="1" eaLnBrk="1">
              <a:buSzPct val="45000"/>
            </a:pPr>
            <a:endParaRPr lang="en-GB" altLang="en-US" sz="2000" b="1" i="1" dirty="0">
              <a:solidFill>
                <a:srgbClr val="000000"/>
              </a:solidFill>
            </a:endParaRPr>
          </a:p>
        </p:txBody>
      </p:sp>
    </p:spTree>
    <p:extLst>
      <p:ext uri="{BB962C8B-B14F-4D97-AF65-F5344CB8AC3E}">
        <p14:creationId xmlns:p14="http://schemas.microsoft.com/office/powerpoint/2010/main" val="19924804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2925763" y="2940050"/>
            <a:ext cx="4452937" cy="199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spcAft>
                <a:spcPct val="0"/>
              </a:spcAft>
              <a:buClrTx/>
              <a:buFontTx/>
              <a:buNone/>
            </a:pPr>
            <a:r>
              <a:rPr lang="en-US" altLang="en-US" sz="7200"/>
              <a:t>Documentation</a:t>
            </a:r>
          </a:p>
          <a:p>
            <a:pPr algn="ctr" eaLnBrk="1">
              <a:spcAft>
                <a:spcPct val="0"/>
              </a:spcAft>
              <a:buClrTx/>
              <a:buFontTx/>
              <a:buNone/>
            </a:pPr>
            <a:r>
              <a:rPr lang="en-US" altLang="en-US" sz="7200"/>
              <a:t>Evaluation</a:t>
            </a:r>
          </a:p>
        </p:txBody>
      </p:sp>
      <p:sp>
        <p:nvSpPr>
          <p:cNvPr id="3" name="Slide Number Placeholder 2">
            <a:extLst>
              <a:ext uri="{FF2B5EF4-FFF2-40B4-BE49-F238E27FC236}">
                <a16:creationId xmlns:a16="http://schemas.microsoft.com/office/drawing/2014/main" id="{880B502D-EDE4-0789-31B0-53A8E5D951C3}"/>
              </a:ext>
            </a:extLst>
          </p:cNvPr>
          <p:cNvSpPr>
            <a:spLocks noGrp="1"/>
          </p:cNvSpPr>
          <p:nvPr>
            <p:ph type="sldNum" idx="12"/>
          </p:nvPr>
        </p:nvSpPr>
        <p:spPr>
          <a:xfrm>
            <a:off x="9785201" y="7198463"/>
            <a:ext cx="209402" cy="308123"/>
          </a:xfrm>
        </p:spPr>
        <p:txBody>
          <a:bodyPr/>
          <a:lstStyle/>
          <a:p>
            <a:pPr>
              <a:defRPr/>
            </a:pPr>
            <a:fld id="{BE68350A-7F6B-4323-8D2D-9A3473FCA911}" type="slidenum">
              <a:rPr lang="en-GB" altLang="en-US" smtClean="0"/>
              <a:pPr>
                <a:defRPr/>
              </a:pPr>
              <a:t>5</a:t>
            </a:fld>
            <a:endParaRPr lang="en-GB" alt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2595554" y="85725"/>
            <a:ext cx="48942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dirty="0">
                <a:solidFill>
                  <a:schemeClr val="tx1"/>
                </a:solidFill>
              </a:rPr>
              <a:t>Mission Document Collection Files</a:t>
            </a:r>
          </a:p>
        </p:txBody>
      </p:sp>
      <p:sp>
        <p:nvSpPr>
          <p:cNvPr id="11267"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1268" name="TextBox 1"/>
          <p:cNvSpPr txBox="1">
            <a:spLocks noChangeArrowheads="1"/>
          </p:cNvSpPr>
          <p:nvPr/>
        </p:nvSpPr>
        <p:spPr bwMode="auto">
          <a:xfrm>
            <a:off x="297898" y="847446"/>
            <a:ext cx="9507731"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a:solidFill>
                  <a:schemeClr val="tx1"/>
                </a:solidFill>
              </a:rPr>
              <a:t>In the reorganization that occurred migrating the archive from PDS3 to PDS4, many</a:t>
            </a:r>
            <a:br>
              <a:rPr lang="en-US" altLang="en-US" dirty="0">
                <a:solidFill>
                  <a:schemeClr val="tx1"/>
                </a:solidFill>
              </a:rPr>
            </a:br>
            <a:r>
              <a:rPr lang="en-US" altLang="en-US" dirty="0">
                <a:solidFill>
                  <a:schemeClr val="tx1"/>
                </a:solidFill>
              </a:rPr>
              <a:t>documents and catalog files were moved out of the instrument level bundles into a mission </a:t>
            </a:r>
            <a:br>
              <a:rPr lang="en-US" altLang="en-US" dirty="0">
                <a:solidFill>
                  <a:schemeClr val="tx1"/>
                </a:solidFill>
              </a:rPr>
            </a:br>
            <a:r>
              <a:rPr lang="en-US" altLang="en-US" dirty="0">
                <a:solidFill>
                  <a:schemeClr val="tx1"/>
                </a:solidFill>
              </a:rPr>
              <a:t>bundle. I provide comments on those files here. </a:t>
            </a:r>
          </a:p>
          <a:p>
            <a:endParaRPr lang="en-US" altLang="en-US" dirty="0">
              <a:solidFill>
                <a:schemeClr val="tx1"/>
              </a:solidFill>
            </a:endParaRPr>
          </a:p>
          <a:p>
            <a:r>
              <a:rPr lang="en-US" altLang="en-US" b="1" dirty="0">
                <a:solidFill>
                  <a:schemeClr val="tx1"/>
                </a:solidFill>
              </a:rPr>
              <a:t>soc_inst_icd.pdf </a:t>
            </a:r>
            <a:r>
              <a:rPr lang="en-US" altLang="en-US" dirty="0">
                <a:solidFill>
                  <a:schemeClr val="tx1"/>
                </a:solidFill>
              </a:rPr>
              <a:t>(</a:t>
            </a:r>
            <a:r>
              <a:rPr lang="en-US" altLang="en-US" dirty="0" err="1">
                <a:solidFill>
                  <a:schemeClr val="tx1"/>
                </a:solidFill>
              </a:rPr>
              <a:t>lblx</a:t>
            </a:r>
            <a:r>
              <a:rPr lang="en-US" altLang="en-US" dirty="0">
                <a:solidFill>
                  <a:schemeClr val="tx1"/>
                </a:solidFill>
              </a:rPr>
              <a:t>) The PEPSSI section (p96) of this document refers to a file called </a:t>
            </a:r>
          </a:p>
          <a:p>
            <a:r>
              <a:rPr lang="en-US" altLang="en-US" dirty="0">
                <a:solidFill>
                  <a:schemeClr val="tx1"/>
                </a:solidFill>
              </a:rPr>
              <a:t>	PEPSSI_BTI_GoodTimeIntervalsBadTimeIntervals_2022_149.txt that is not included </a:t>
            </a:r>
            <a:br>
              <a:rPr lang="en-US" altLang="en-US" dirty="0">
                <a:solidFill>
                  <a:schemeClr val="tx1"/>
                </a:solidFill>
              </a:rPr>
            </a:br>
            <a:r>
              <a:rPr lang="en-US" altLang="en-US" dirty="0">
                <a:solidFill>
                  <a:schemeClr val="tx1"/>
                </a:solidFill>
              </a:rPr>
              <a:t>	in the PEPSSI document collection. </a:t>
            </a:r>
            <a:r>
              <a:rPr lang="en-US" altLang="en-US" dirty="0">
                <a:solidFill>
                  <a:srgbClr val="FF0000"/>
                </a:solidFill>
              </a:rPr>
              <a:t>This issue was reported at the last review</a:t>
            </a:r>
            <a:r>
              <a:rPr lang="en-US" altLang="en-US" dirty="0">
                <a:solidFill>
                  <a:schemeClr val="tx1"/>
                </a:solidFill>
              </a:rPr>
              <a:t> </a:t>
            </a:r>
            <a:br>
              <a:rPr lang="en-US" altLang="en-US" dirty="0">
                <a:solidFill>
                  <a:schemeClr val="tx1"/>
                </a:solidFill>
              </a:rPr>
            </a:br>
            <a:r>
              <a:rPr lang="en-US" altLang="en-US" dirty="0">
                <a:solidFill>
                  <a:schemeClr val="tx1"/>
                </a:solidFill>
              </a:rPr>
              <a:t>	(</a:t>
            </a:r>
            <a:r>
              <a:rPr lang="en-US" altLang="en-US" dirty="0" err="1">
                <a:solidFill>
                  <a:schemeClr val="tx1"/>
                </a:solidFill>
              </a:rPr>
              <a:t>pep_bti.tab</a:t>
            </a:r>
            <a:r>
              <a:rPr lang="en-US" altLang="en-US" dirty="0">
                <a:solidFill>
                  <a:schemeClr val="tx1"/>
                </a:solidFill>
              </a:rPr>
              <a:t> is included). </a:t>
            </a:r>
            <a:r>
              <a:rPr lang="en-US" altLang="en-US" b="1" dirty="0">
                <a:solidFill>
                  <a:srgbClr val="00CC00"/>
                </a:solidFill>
              </a:rPr>
              <a:t>Updates to describe FSW5 impacts have been included!!!</a:t>
            </a:r>
          </a:p>
          <a:p>
            <a:br>
              <a:rPr lang="en-US" altLang="en-US" b="1" dirty="0">
                <a:solidFill>
                  <a:schemeClr val="tx1"/>
                </a:solidFill>
              </a:rPr>
            </a:br>
            <a:r>
              <a:rPr lang="en-US" altLang="en-US" b="1" dirty="0" err="1">
                <a:solidFill>
                  <a:schemeClr val="tx1"/>
                </a:solidFill>
              </a:rPr>
              <a:t>nh_mission_trajectory.tab</a:t>
            </a:r>
            <a:r>
              <a:rPr lang="en-US" altLang="en-US" b="1" dirty="0">
                <a:solidFill>
                  <a:schemeClr val="tx1"/>
                </a:solidFill>
              </a:rPr>
              <a:t> (</a:t>
            </a:r>
            <a:r>
              <a:rPr lang="en-US" altLang="en-US" b="1" dirty="0" err="1">
                <a:solidFill>
                  <a:schemeClr val="tx1"/>
                </a:solidFill>
              </a:rPr>
              <a:t>lblx</a:t>
            </a:r>
            <a:r>
              <a:rPr lang="en-US" altLang="en-US" b="1" dirty="0">
                <a:solidFill>
                  <a:schemeClr val="tx1"/>
                </a:solidFill>
              </a:rPr>
              <a:t>) appears to be complete and correct</a:t>
            </a:r>
            <a:br>
              <a:rPr lang="en-US" altLang="en-US" b="1" dirty="0">
                <a:solidFill>
                  <a:schemeClr val="tx1"/>
                </a:solidFill>
              </a:rPr>
            </a:br>
            <a:br>
              <a:rPr lang="en-US" altLang="en-US" b="1" dirty="0">
                <a:solidFill>
                  <a:schemeClr val="tx1"/>
                </a:solidFill>
              </a:rPr>
            </a:br>
            <a:r>
              <a:rPr lang="en-US" altLang="en-US" b="1" dirty="0">
                <a:solidFill>
                  <a:schemeClr val="tx1"/>
                </a:solidFill>
              </a:rPr>
              <a:t>pluto_ao_pdfa1b.pdf </a:t>
            </a:r>
            <a:r>
              <a:rPr lang="en-US" altLang="en-US" dirty="0">
                <a:solidFill>
                  <a:srgbClr val="FF0000"/>
                </a:solidFill>
              </a:rPr>
              <a:t>Validate reports “ERROR  [</a:t>
            </a:r>
            <a:r>
              <a:rPr lang="en-US" altLang="en-US" dirty="0" err="1">
                <a:solidFill>
                  <a:srgbClr val="FF0000"/>
                </a:solidFill>
              </a:rPr>
              <a:t>error.pdf.file.not_pdfa_compliant</a:t>
            </a:r>
            <a:r>
              <a:rPr lang="en-US" altLang="en-US" dirty="0">
                <a:solidFill>
                  <a:srgbClr val="FF0000"/>
                </a:solidFill>
              </a:rPr>
              <a:t>] </a:t>
            </a:r>
            <a:br>
              <a:rPr lang="en-US" altLang="en-US" dirty="0">
                <a:solidFill>
                  <a:srgbClr val="FF0000"/>
                </a:solidFill>
              </a:rPr>
            </a:br>
            <a:r>
              <a:rPr lang="en-US" altLang="en-US" dirty="0">
                <a:solidFill>
                  <a:srgbClr val="FF0000"/>
                </a:solidFill>
              </a:rPr>
              <a:t>	Validation failed for </a:t>
            </a:r>
            <a:r>
              <a:rPr lang="en-US" altLang="en-US" dirty="0" err="1">
                <a:solidFill>
                  <a:srgbClr val="FF0000"/>
                </a:solidFill>
              </a:rPr>
              <a:t>flavour</a:t>
            </a:r>
            <a:r>
              <a:rPr lang="en-US" altLang="en-US" dirty="0">
                <a:solidFill>
                  <a:srgbClr val="FF0000"/>
                </a:solidFill>
              </a:rPr>
              <a:t> PDF/A-1b”.</a:t>
            </a:r>
          </a:p>
          <a:p>
            <a:r>
              <a:rPr lang="en-US" altLang="en-US" b="1" dirty="0">
                <a:solidFill>
                  <a:schemeClr val="tx1"/>
                </a:solidFill>
              </a:rPr>
              <a:t>lunineetal1995 .pdf, nh_fov.png, nh_met2utc.tab,</a:t>
            </a:r>
            <a:r>
              <a:rPr lang="pl-PL" altLang="en-US" b="1" dirty="0">
                <a:solidFill>
                  <a:schemeClr val="tx1"/>
                </a:solidFill>
              </a:rPr>
              <a:t> quat_axyz_instr_to_j2k.asc</a:t>
            </a:r>
            <a:r>
              <a:rPr lang="en-US" altLang="en-US" b="1" dirty="0">
                <a:solidFill>
                  <a:schemeClr val="tx1"/>
                </a:solidFill>
              </a:rPr>
              <a:t>, </a:t>
            </a:r>
            <a:br>
              <a:rPr lang="en-US" altLang="en-US" b="1" dirty="0">
                <a:solidFill>
                  <a:schemeClr val="tx1"/>
                </a:solidFill>
              </a:rPr>
            </a:br>
            <a:br>
              <a:rPr lang="en-US" altLang="en-US" b="1" dirty="0">
                <a:solidFill>
                  <a:schemeClr val="tx1"/>
                </a:solidFill>
              </a:rPr>
            </a:br>
            <a:r>
              <a:rPr lang="en-US" altLang="en-US" b="1" dirty="0">
                <a:solidFill>
                  <a:schemeClr val="tx1"/>
                </a:solidFill>
              </a:rPr>
              <a:t>payload_ssr.pdf</a:t>
            </a:r>
            <a:r>
              <a:rPr lang="en-US" altLang="en-US" dirty="0">
                <a:solidFill>
                  <a:schemeClr val="tx1"/>
                </a:solidFill>
              </a:rPr>
              <a:t>(.</a:t>
            </a:r>
            <a:r>
              <a:rPr lang="en-US" altLang="en-US" dirty="0" err="1">
                <a:solidFill>
                  <a:schemeClr val="tx1"/>
                </a:solidFill>
              </a:rPr>
              <a:t>lblx</a:t>
            </a:r>
            <a:r>
              <a:rPr lang="en-US" altLang="en-US" dirty="0">
                <a:solidFill>
                  <a:schemeClr val="tx1"/>
                </a:solidFill>
              </a:rPr>
              <a:t>) – </a:t>
            </a:r>
            <a:r>
              <a:rPr lang="en-US" altLang="en-US" b="1" dirty="0">
                <a:solidFill>
                  <a:schemeClr val="tx1"/>
                </a:solidFill>
              </a:rPr>
              <a:t>Good</a:t>
            </a:r>
            <a:r>
              <a:rPr lang="en-US" altLang="en-US" dirty="0">
                <a:solidFill>
                  <a:schemeClr val="tx1"/>
                </a:solidFill>
              </a:rPr>
              <a:t>, previously reviewed</a:t>
            </a:r>
          </a:p>
          <a:p>
            <a:endParaRPr lang="en-US" altLang="en-US" dirty="0">
              <a:solidFill>
                <a:schemeClr val="tx1"/>
              </a:solidFill>
            </a:endParaRPr>
          </a:p>
          <a:p>
            <a:r>
              <a:rPr lang="en-US" altLang="en-US" b="1" dirty="0">
                <a:solidFill>
                  <a:schemeClr val="tx1"/>
                </a:solidFill>
              </a:rPr>
              <a:t>spacecraft_ssr.pdf, subframe_window_summary.txt </a:t>
            </a:r>
            <a:r>
              <a:rPr lang="en-US" altLang="en-US" dirty="0">
                <a:solidFill>
                  <a:schemeClr val="tx1"/>
                </a:solidFill>
              </a:rPr>
              <a:t>(.</a:t>
            </a:r>
            <a:r>
              <a:rPr lang="en-US" altLang="en-US" dirty="0" err="1">
                <a:solidFill>
                  <a:schemeClr val="tx1"/>
                </a:solidFill>
              </a:rPr>
              <a:t>lblx</a:t>
            </a:r>
            <a:r>
              <a:rPr lang="en-US" altLang="en-US" dirty="0">
                <a:solidFill>
                  <a:schemeClr val="tx1"/>
                </a:solidFill>
              </a:rPr>
              <a:t>) – New products I’ve never </a:t>
            </a:r>
            <a:br>
              <a:rPr lang="en-US" altLang="en-US" dirty="0">
                <a:solidFill>
                  <a:schemeClr val="tx1"/>
                </a:solidFill>
              </a:rPr>
            </a:br>
            <a:r>
              <a:rPr lang="en-US" altLang="en-US" dirty="0">
                <a:solidFill>
                  <a:schemeClr val="tx1"/>
                </a:solidFill>
              </a:rPr>
              <a:t>	reviewed before - </a:t>
            </a:r>
            <a:r>
              <a:rPr lang="en-US" altLang="en-US" b="1" dirty="0">
                <a:solidFill>
                  <a:schemeClr val="tx1"/>
                </a:solidFill>
              </a:rPr>
              <a:t>Good</a:t>
            </a:r>
            <a:br>
              <a:rPr lang="en-US" altLang="en-US" dirty="0">
                <a:solidFill>
                  <a:schemeClr val="tx1"/>
                </a:solidFill>
              </a:rPr>
            </a:br>
            <a:endParaRPr lang="en-US" altLang="en-US" dirty="0">
              <a:solidFill>
                <a:schemeClr val="tx1"/>
              </a:solidFill>
            </a:endParaRPr>
          </a:p>
          <a:p>
            <a:r>
              <a:rPr lang="en-US" altLang="en-US" b="1" dirty="0">
                <a:solidFill>
                  <a:schemeClr val="tx1"/>
                </a:solidFill>
              </a:rPr>
              <a:t>nh_mission_overview.pdf, nh_sc_overview.pdf, nhkem1_mission_overview.pdf, </a:t>
            </a:r>
            <a:br>
              <a:rPr lang="en-US" altLang="en-US" b="1" dirty="0">
                <a:solidFill>
                  <a:schemeClr val="tx1"/>
                </a:solidFill>
              </a:rPr>
            </a:br>
            <a:r>
              <a:rPr lang="en-US" altLang="en-US" b="1" dirty="0">
                <a:solidFill>
                  <a:schemeClr val="tx1"/>
                </a:solidFill>
              </a:rPr>
              <a:t>	nhkem2_mission_overview.pdf </a:t>
            </a:r>
            <a:r>
              <a:rPr lang="en-US" altLang="en-US" dirty="0">
                <a:solidFill>
                  <a:schemeClr val="tx1"/>
                </a:solidFill>
              </a:rPr>
              <a:t>(</a:t>
            </a:r>
            <a:r>
              <a:rPr lang="en-US" altLang="en-US" dirty="0" err="1">
                <a:solidFill>
                  <a:schemeClr val="tx1"/>
                </a:solidFill>
              </a:rPr>
              <a:t>lblx</a:t>
            </a:r>
            <a:r>
              <a:rPr lang="en-US" altLang="en-US" dirty="0">
                <a:solidFill>
                  <a:schemeClr val="tx1"/>
                </a:solidFill>
              </a:rPr>
              <a:t>) – Former catalog files - </a:t>
            </a:r>
            <a:r>
              <a:rPr lang="en-US" altLang="en-US" b="1" dirty="0">
                <a:solidFill>
                  <a:schemeClr val="tx1"/>
                </a:solidFill>
              </a:rPr>
              <a:t>Good</a:t>
            </a:r>
          </a:p>
        </p:txBody>
      </p:sp>
      <p:sp>
        <p:nvSpPr>
          <p:cNvPr id="3" name="Slide Number Placeholder 2">
            <a:extLst>
              <a:ext uri="{FF2B5EF4-FFF2-40B4-BE49-F238E27FC236}">
                <a16:creationId xmlns:a16="http://schemas.microsoft.com/office/drawing/2014/main" id="{FDC8ECC4-E033-0FE7-7B0E-C808F759AD12}"/>
              </a:ext>
            </a:extLst>
          </p:cNvPr>
          <p:cNvSpPr>
            <a:spLocks noGrp="1"/>
          </p:cNvSpPr>
          <p:nvPr>
            <p:ph type="sldNum" idx="12"/>
          </p:nvPr>
        </p:nvSpPr>
        <p:spPr>
          <a:xfrm>
            <a:off x="9856087" y="7255169"/>
            <a:ext cx="188137" cy="272681"/>
          </a:xfrm>
        </p:spPr>
        <p:txBody>
          <a:bodyPr/>
          <a:lstStyle/>
          <a:p>
            <a:pPr>
              <a:defRPr/>
            </a:pPr>
            <a:fld id="{BE68350A-7F6B-4323-8D2D-9A3473FCA911}" type="slidenum">
              <a:rPr lang="en-GB" altLang="en-US" smtClean="0"/>
              <a:pPr>
                <a:defRPr/>
              </a:pPr>
              <a:t>6</a:t>
            </a:fld>
            <a:endParaRPr lang="en-GB"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BB45B-597B-7ADA-C5D7-C3C46FC8EBDF}"/>
            </a:ext>
          </a:extLst>
        </p:cNvPr>
        <p:cNvGrpSpPr/>
        <p:nvPr/>
      </p:nvGrpSpPr>
      <p:grpSpPr>
        <a:xfrm>
          <a:off x="0" y="0"/>
          <a:ext cx="0" cy="0"/>
          <a:chOff x="0" y="0"/>
          <a:chExt cx="0" cy="0"/>
        </a:xfrm>
      </p:grpSpPr>
      <p:sp>
        <p:nvSpPr>
          <p:cNvPr id="11266" name="TextBox 2">
            <a:extLst>
              <a:ext uri="{FF2B5EF4-FFF2-40B4-BE49-F238E27FC236}">
                <a16:creationId xmlns:a16="http://schemas.microsoft.com/office/drawing/2014/main" id="{FA1745A4-C4CF-402D-B309-9CBB016FAF63}"/>
              </a:ext>
            </a:extLst>
          </p:cNvPr>
          <p:cNvSpPr txBox="1">
            <a:spLocks noChangeArrowheads="1"/>
          </p:cNvSpPr>
          <p:nvPr/>
        </p:nvSpPr>
        <p:spPr bwMode="auto">
          <a:xfrm>
            <a:off x="3195875" y="85725"/>
            <a:ext cx="3693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dirty="0">
                <a:solidFill>
                  <a:schemeClr val="tx1"/>
                </a:solidFill>
              </a:rPr>
              <a:t>PEPSSI Bundle level files</a:t>
            </a:r>
          </a:p>
        </p:txBody>
      </p:sp>
      <p:sp>
        <p:nvSpPr>
          <p:cNvPr id="11267" name="TextBox 1">
            <a:extLst>
              <a:ext uri="{FF2B5EF4-FFF2-40B4-BE49-F238E27FC236}">
                <a16:creationId xmlns:a16="http://schemas.microsoft.com/office/drawing/2014/main" id="{802F32CD-36E1-F64A-75D1-931A77FF9111}"/>
              </a:ext>
            </a:extLst>
          </p:cNvPr>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1268" name="TextBox 1">
            <a:extLst>
              <a:ext uri="{FF2B5EF4-FFF2-40B4-BE49-F238E27FC236}">
                <a16:creationId xmlns:a16="http://schemas.microsoft.com/office/drawing/2014/main" id="{87718DA5-9905-25D9-DBFC-FC82AE3C5CBA}"/>
              </a:ext>
            </a:extLst>
          </p:cNvPr>
          <p:cNvSpPr txBox="1">
            <a:spLocks noChangeArrowheads="1"/>
          </p:cNvSpPr>
          <p:nvPr/>
        </p:nvSpPr>
        <p:spPr bwMode="auto">
          <a:xfrm>
            <a:off x="719138" y="1044575"/>
            <a:ext cx="85972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a:solidFill>
                  <a:schemeClr val="tx1"/>
                </a:solidFill>
              </a:rPr>
              <a:t>None found.  </a:t>
            </a:r>
            <a:r>
              <a:rPr lang="en-US" altLang="en-US" dirty="0">
                <a:solidFill>
                  <a:schemeClr val="tx1"/>
                </a:solidFill>
              </a:rPr>
              <a:t>I was sort of expecting Bundle level files. Is this a PEPSSI bundle or</a:t>
            </a:r>
            <a:br>
              <a:rPr lang="en-US" altLang="en-US" dirty="0">
                <a:solidFill>
                  <a:schemeClr val="tx1"/>
                </a:solidFill>
              </a:rPr>
            </a:br>
            <a:r>
              <a:rPr lang="en-US" altLang="en-US" dirty="0">
                <a:solidFill>
                  <a:schemeClr val="tx1"/>
                </a:solidFill>
              </a:rPr>
              <a:t>collections in some larger bundle?</a:t>
            </a:r>
            <a:br>
              <a:rPr lang="en-US" altLang="en-US" i="1" dirty="0">
                <a:solidFill>
                  <a:schemeClr val="tx1"/>
                </a:solidFill>
              </a:rPr>
            </a:br>
            <a:endParaRPr lang="en-US" altLang="en-US" i="1" dirty="0">
              <a:solidFill>
                <a:schemeClr val="tx1"/>
              </a:solidFill>
            </a:endParaRPr>
          </a:p>
        </p:txBody>
      </p:sp>
      <p:sp>
        <p:nvSpPr>
          <p:cNvPr id="3" name="Slide Number Placeholder 2">
            <a:extLst>
              <a:ext uri="{FF2B5EF4-FFF2-40B4-BE49-F238E27FC236}">
                <a16:creationId xmlns:a16="http://schemas.microsoft.com/office/drawing/2014/main" id="{4186BFFB-3384-9DE4-8613-A5F0FABEF672}"/>
              </a:ext>
            </a:extLst>
          </p:cNvPr>
          <p:cNvSpPr>
            <a:spLocks noGrp="1"/>
          </p:cNvSpPr>
          <p:nvPr>
            <p:ph type="sldNum" idx="12"/>
          </p:nvPr>
        </p:nvSpPr>
        <p:spPr>
          <a:xfrm>
            <a:off x="9856085" y="7262256"/>
            <a:ext cx="181049" cy="237239"/>
          </a:xfrm>
        </p:spPr>
        <p:txBody>
          <a:bodyPr/>
          <a:lstStyle/>
          <a:p>
            <a:pPr>
              <a:defRPr/>
            </a:pPr>
            <a:fld id="{BE68350A-7F6B-4323-8D2D-9A3473FCA911}" type="slidenum">
              <a:rPr lang="en-GB" altLang="en-US" smtClean="0"/>
              <a:pPr>
                <a:defRPr/>
              </a:pPr>
              <a:t>7</a:t>
            </a:fld>
            <a:endParaRPr lang="en-GB" altLang="en-US"/>
          </a:p>
        </p:txBody>
      </p:sp>
    </p:spTree>
    <p:extLst>
      <p:ext uri="{BB962C8B-B14F-4D97-AF65-F5344CB8AC3E}">
        <p14:creationId xmlns:p14="http://schemas.microsoft.com/office/powerpoint/2010/main" val="265343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3152592" y="85725"/>
            <a:ext cx="3780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dirty="0" err="1">
                <a:solidFill>
                  <a:schemeClr val="tx1"/>
                </a:solidFill>
              </a:rPr>
              <a:t>nh_documents:pepssi</a:t>
            </a:r>
            <a:r>
              <a:rPr lang="en-US" altLang="en-US" sz="2400" dirty="0">
                <a:solidFill>
                  <a:schemeClr val="tx1"/>
                </a:solidFill>
              </a:rPr>
              <a:t>::2.0</a:t>
            </a:r>
          </a:p>
        </p:txBody>
      </p:sp>
      <p:sp>
        <p:nvSpPr>
          <p:cNvPr id="14339"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4340" name="TextBox 1"/>
          <p:cNvSpPr txBox="1">
            <a:spLocks noChangeArrowheads="1"/>
          </p:cNvSpPr>
          <p:nvPr/>
        </p:nvSpPr>
        <p:spPr bwMode="auto">
          <a:xfrm>
            <a:off x="466725" y="835025"/>
            <a:ext cx="9396413"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dirty="0">
                <a:solidFill>
                  <a:schemeClr val="tx1"/>
                </a:solidFill>
              </a:rPr>
              <a:t>PDS documents (</a:t>
            </a:r>
            <a:r>
              <a:rPr lang="en-US" altLang="en-US" dirty="0" err="1">
                <a:solidFill>
                  <a:schemeClr val="tx1"/>
                </a:solidFill>
              </a:rPr>
              <a:t>pepssi_ssr</a:t>
            </a:r>
            <a:r>
              <a:rPr lang="en-US" altLang="en-US" dirty="0">
                <a:solidFill>
                  <a:schemeClr val="tx1"/>
                </a:solidFill>
              </a:rPr>
              <a:t>, </a:t>
            </a:r>
            <a:r>
              <a:rPr lang="en-US" altLang="en-US" dirty="0" err="1">
                <a:solidFill>
                  <a:schemeClr val="tx1"/>
                </a:solidFill>
              </a:rPr>
              <a:t>pepssi_inst_overview</a:t>
            </a:r>
            <a:r>
              <a:rPr lang="en-US" altLang="en-US" dirty="0">
                <a:solidFill>
                  <a:schemeClr val="tx1"/>
                </a:solidFill>
              </a:rPr>
              <a:t>) appear to be properly formatted as PDF/A  and the document labels appear to be valid. </a:t>
            </a:r>
          </a:p>
          <a:p>
            <a:r>
              <a:rPr lang="en-US" altLang="en-US" b="1" dirty="0">
                <a:solidFill>
                  <a:schemeClr val="tx1"/>
                </a:solidFill>
              </a:rPr>
              <a:t>inventory.csv </a:t>
            </a:r>
            <a:r>
              <a:rPr lang="en-US" altLang="en-US" dirty="0">
                <a:solidFill>
                  <a:schemeClr val="tx1"/>
                </a:solidFill>
              </a:rPr>
              <a:t>(.</a:t>
            </a:r>
            <a:r>
              <a:rPr lang="en-US" altLang="en-US" dirty="0" err="1">
                <a:solidFill>
                  <a:schemeClr val="tx1"/>
                </a:solidFill>
              </a:rPr>
              <a:t>lblx</a:t>
            </a:r>
            <a:r>
              <a:rPr lang="en-US" altLang="en-US" dirty="0">
                <a:solidFill>
                  <a:schemeClr val="tx1"/>
                </a:solidFill>
              </a:rPr>
              <a:t>)</a:t>
            </a:r>
          </a:p>
          <a:p>
            <a:r>
              <a:rPr lang="en-US" altLang="en-US" b="1" dirty="0" err="1">
                <a:solidFill>
                  <a:schemeClr val="tx1"/>
                </a:solidFill>
              </a:rPr>
              <a:t>pep_bti.tab</a:t>
            </a:r>
            <a:r>
              <a:rPr lang="en-US" altLang="en-US" dirty="0">
                <a:solidFill>
                  <a:schemeClr val="tx1"/>
                </a:solidFill>
              </a:rPr>
              <a:t> (.</a:t>
            </a:r>
            <a:r>
              <a:rPr lang="en-US" altLang="en-US" dirty="0" err="1">
                <a:solidFill>
                  <a:schemeClr val="tx1"/>
                </a:solidFill>
              </a:rPr>
              <a:t>lblx</a:t>
            </a:r>
            <a:r>
              <a:rPr lang="en-US" altLang="en-US" dirty="0">
                <a:solidFill>
                  <a:schemeClr val="tx1"/>
                </a:solidFill>
              </a:rPr>
              <a:t>) – </a:t>
            </a:r>
            <a:r>
              <a:rPr lang="en-US" altLang="en-US" b="1" dirty="0">
                <a:solidFill>
                  <a:schemeClr val="tx1"/>
                </a:solidFill>
              </a:rPr>
              <a:t>Good</a:t>
            </a:r>
            <a:r>
              <a:rPr lang="en-US" altLang="en-US" dirty="0">
                <a:solidFill>
                  <a:schemeClr val="tx1"/>
                </a:solidFill>
              </a:rPr>
              <a:t>, may be complete (last entry 2024-051)</a:t>
            </a:r>
          </a:p>
          <a:p>
            <a:r>
              <a:rPr lang="en-US" altLang="en-US" b="1" dirty="0">
                <a:solidFill>
                  <a:schemeClr val="tx1"/>
                </a:solidFill>
              </a:rPr>
              <a:t>seq_pepssi_kem1.tab</a:t>
            </a:r>
            <a:r>
              <a:rPr lang="en-US" altLang="en-US" dirty="0">
                <a:solidFill>
                  <a:schemeClr val="tx1"/>
                </a:solidFill>
              </a:rPr>
              <a:t> (.</a:t>
            </a:r>
            <a:r>
              <a:rPr lang="en-US" altLang="en-US" dirty="0" err="1">
                <a:solidFill>
                  <a:schemeClr val="tx1"/>
                </a:solidFill>
              </a:rPr>
              <a:t>lblx</a:t>
            </a:r>
            <a:r>
              <a:rPr lang="en-US" altLang="en-US" dirty="0">
                <a:solidFill>
                  <a:schemeClr val="tx1"/>
                </a:solidFill>
              </a:rPr>
              <a:t>) – </a:t>
            </a:r>
            <a:r>
              <a:rPr lang="en-US" altLang="en-US" b="1" dirty="0">
                <a:solidFill>
                  <a:srgbClr val="FF0000"/>
                </a:solidFill>
              </a:rPr>
              <a:t>Probably incomplete </a:t>
            </a:r>
            <a:r>
              <a:rPr lang="en-US" altLang="en-US" dirty="0">
                <a:solidFill>
                  <a:schemeClr val="tx1"/>
                </a:solidFill>
              </a:rPr>
              <a:t> (last entry 2022-04-30: power off)</a:t>
            </a:r>
            <a:br>
              <a:rPr lang="en-US" altLang="en-US" dirty="0">
                <a:solidFill>
                  <a:schemeClr val="tx1"/>
                </a:solidFill>
              </a:rPr>
            </a:br>
            <a:r>
              <a:rPr lang="en-US" altLang="en-US" dirty="0">
                <a:solidFill>
                  <a:schemeClr val="tx1"/>
                </a:solidFill>
              </a:rPr>
              <a:t>	There are data files continuing until the phase ends 2022-09-30</a:t>
            </a:r>
          </a:p>
          <a:p>
            <a:r>
              <a:rPr lang="en-US" altLang="en-US" b="1" dirty="0">
                <a:solidFill>
                  <a:schemeClr val="tx1"/>
                </a:solidFill>
              </a:rPr>
              <a:t>seq_pepssi_kem2.tab</a:t>
            </a:r>
            <a:r>
              <a:rPr lang="en-US" altLang="en-US" dirty="0">
                <a:solidFill>
                  <a:schemeClr val="tx1"/>
                </a:solidFill>
              </a:rPr>
              <a:t> (.</a:t>
            </a:r>
            <a:r>
              <a:rPr lang="en-US" altLang="en-US" dirty="0" err="1">
                <a:solidFill>
                  <a:schemeClr val="tx1"/>
                </a:solidFill>
              </a:rPr>
              <a:t>lblx</a:t>
            </a:r>
            <a:r>
              <a:rPr lang="en-US" altLang="en-US" dirty="0">
                <a:solidFill>
                  <a:schemeClr val="tx1"/>
                </a:solidFill>
              </a:rPr>
              <a:t>) – </a:t>
            </a:r>
            <a:r>
              <a:rPr lang="en-US" altLang="en-US" b="1" dirty="0">
                <a:solidFill>
                  <a:srgbClr val="FF0000"/>
                </a:solidFill>
              </a:rPr>
              <a:t>Probably incomplete </a:t>
            </a:r>
            <a:r>
              <a:rPr lang="en-US" altLang="en-US" dirty="0">
                <a:solidFill>
                  <a:schemeClr val="tx1"/>
                </a:solidFill>
              </a:rPr>
              <a:t>(first entry 2023-03-05: power on)</a:t>
            </a:r>
            <a:br>
              <a:rPr lang="en-US" altLang="en-US" dirty="0">
                <a:solidFill>
                  <a:schemeClr val="tx1"/>
                </a:solidFill>
              </a:rPr>
            </a:br>
            <a:r>
              <a:rPr lang="en-US" altLang="en-US" dirty="0">
                <a:solidFill>
                  <a:schemeClr val="tx1"/>
                </a:solidFill>
              </a:rPr>
              <a:t>	 There are data files starting at 2022-10-01 when the Phase starts</a:t>
            </a:r>
          </a:p>
          <a:p>
            <a:endParaRPr lang="en-US" altLang="en-US" i="1" dirty="0">
              <a:solidFill>
                <a:schemeClr val="tx1"/>
              </a:solidFill>
            </a:endParaRPr>
          </a:p>
          <a:p>
            <a:r>
              <a:rPr lang="en-US" altLang="en-US" dirty="0">
                <a:solidFill>
                  <a:schemeClr val="tx1"/>
                </a:solidFill>
              </a:rPr>
              <a:t>The purpose of PREVIOUSLY_RELEASED_FOR_REFERENCE folder and it’s contents are unclear. My feeling is that documents that are going to be present in the data release should be in the main folder. I provide comments on files that I would expect to be promoted to the main collection level.</a:t>
            </a:r>
          </a:p>
          <a:p>
            <a:br>
              <a:rPr lang="en-US" altLang="en-US" i="1" dirty="0">
                <a:solidFill>
                  <a:schemeClr val="tx1"/>
                </a:solidFill>
              </a:rPr>
            </a:br>
            <a:r>
              <a:rPr lang="en-US" altLang="en-US" b="1" dirty="0">
                <a:solidFill>
                  <a:schemeClr val="tx1"/>
                </a:solidFill>
              </a:rPr>
              <a:t>pepssi_inst_overview</a:t>
            </a:r>
            <a:r>
              <a:rPr lang="en-US" altLang="en-US" dirty="0">
                <a:solidFill>
                  <a:schemeClr val="tx1"/>
                </a:solidFill>
              </a:rPr>
              <a:t>.</a:t>
            </a:r>
            <a:r>
              <a:rPr lang="en-US" altLang="en-US" b="1" dirty="0">
                <a:solidFill>
                  <a:schemeClr val="tx1"/>
                </a:solidFill>
              </a:rPr>
              <a:t>pdf </a:t>
            </a:r>
            <a:r>
              <a:rPr lang="en-US" altLang="en-US" dirty="0">
                <a:solidFill>
                  <a:schemeClr val="tx1"/>
                </a:solidFill>
              </a:rPr>
              <a:t>(.</a:t>
            </a:r>
            <a:r>
              <a:rPr lang="en-US" altLang="en-US" dirty="0" err="1">
                <a:solidFill>
                  <a:schemeClr val="tx1"/>
                </a:solidFill>
              </a:rPr>
              <a:t>lblx</a:t>
            </a:r>
            <a:r>
              <a:rPr lang="en-US" altLang="en-US" dirty="0">
                <a:solidFill>
                  <a:schemeClr val="tx1"/>
                </a:solidFill>
              </a:rPr>
              <a:t>) – </a:t>
            </a:r>
            <a:r>
              <a:rPr lang="en-US" altLang="en-US" b="1" dirty="0">
                <a:solidFill>
                  <a:schemeClr val="tx1"/>
                </a:solidFill>
              </a:rPr>
              <a:t>Good</a:t>
            </a:r>
            <a:r>
              <a:rPr lang="en-US" altLang="en-US" dirty="0">
                <a:solidFill>
                  <a:schemeClr val="tx1"/>
                </a:solidFill>
              </a:rPr>
              <a:t>, old instrument catalog file</a:t>
            </a:r>
          </a:p>
          <a:p>
            <a:r>
              <a:rPr lang="en-US" altLang="en-US" b="1" dirty="0">
                <a:solidFill>
                  <a:schemeClr val="tx1"/>
                </a:solidFill>
              </a:rPr>
              <a:t>pepssi_ssr.pdf </a:t>
            </a:r>
            <a:r>
              <a:rPr lang="en-US" altLang="en-US" dirty="0">
                <a:solidFill>
                  <a:schemeClr val="tx1"/>
                </a:solidFill>
              </a:rPr>
              <a:t>(.</a:t>
            </a:r>
            <a:r>
              <a:rPr lang="en-US" altLang="en-US" dirty="0" err="1">
                <a:solidFill>
                  <a:schemeClr val="tx1"/>
                </a:solidFill>
              </a:rPr>
              <a:t>lblx</a:t>
            </a:r>
            <a:r>
              <a:rPr lang="en-US" altLang="en-US" dirty="0">
                <a:solidFill>
                  <a:schemeClr val="tx1"/>
                </a:solidFill>
              </a:rPr>
              <a:t>) – </a:t>
            </a:r>
            <a:r>
              <a:rPr lang="en-US" altLang="en-US" b="1" dirty="0">
                <a:solidFill>
                  <a:schemeClr val="tx1"/>
                </a:solidFill>
              </a:rPr>
              <a:t>Good</a:t>
            </a:r>
            <a:br>
              <a:rPr lang="en-US" altLang="en-US" b="1" dirty="0">
                <a:solidFill>
                  <a:schemeClr val="tx1"/>
                </a:solidFill>
              </a:rPr>
            </a:br>
            <a:r>
              <a:rPr lang="en-US" altLang="en-US" b="1" dirty="0">
                <a:solidFill>
                  <a:schemeClr val="tx1"/>
                </a:solidFill>
              </a:rPr>
              <a:t>nh_pepssi_v110_ti.txt </a:t>
            </a:r>
            <a:r>
              <a:rPr lang="en-US" altLang="en-US" dirty="0">
                <a:solidFill>
                  <a:schemeClr val="tx1"/>
                </a:solidFill>
              </a:rPr>
              <a:t>(.</a:t>
            </a:r>
            <a:r>
              <a:rPr lang="en-US" altLang="en-US" dirty="0" err="1">
                <a:solidFill>
                  <a:schemeClr val="tx1"/>
                </a:solidFill>
              </a:rPr>
              <a:t>lblx</a:t>
            </a:r>
            <a:r>
              <a:rPr lang="en-US" altLang="en-US" dirty="0">
                <a:solidFill>
                  <a:schemeClr val="tx1"/>
                </a:solidFill>
              </a:rPr>
              <a:t>) </a:t>
            </a:r>
            <a:r>
              <a:rPr lang="en-US" altLang="en-US" b="1" dirty="0">
                <a:solidFill>
                  <a:schemeClr val="tx1"/>
                </a:solidFill>
              </a:rPr>
              <a:t>– Good, </a:t>
            </a:r>
            <a:r>
              <a:rPr lang="en-US" altLang="en-US" dirty="0">
                <a:solidFill>
                  <a:schemeClr val="tx1"/>
                </a:solidFill>
              </a:rPr>
              <a:t>SPICE instrument FOV kernel</a:t>
            </a:r>
            <a:endParaRPr lang="en-US" altLang="en-US" b="1" dirty="0">
              <a:solidFill>
                <a:schemeClr val="tx1"/>
              </a:solidFill>
            </a:endParaRPr>
          </a:p>
          <a:p>
            <a:endParaRPr lang="en-US" altLang="en-US" i="1" dirty="0">
              <a:solidFill>
                <a:schemeClr val="tx1"/>
              </a:solidFill>
            </a:endParaRPr>
          </a:p>
          <a:p>
            <a:endParaRPr lang="en-US" altLang="en-US" i="1" dirty="0">
              <a:solidFill>
                <a:schemeClr val="tx1"/>
              </a:solidFill>
            </a:endParaRPr>
          </a:p>
          <a:p>
            <a:endParaRPr lang="en-US" altLang="en-US" i="1" dirty="0">
              <a:solidFill>
                <a:schemeClr val="tx1"/>
              </a:solidFill>
            </a:endParaRPr>
          </a:p>
          <a:p>
            <a:endParaRPr lang="en-US" altLang="en-US" i="1" dirty="0">
              <a:solidFill>
                <a:schemeClr val="tx1"/>
              </a:solidFill>
            </a:endParaRPr>
          </a:p>
        </p:txBody>
      </p:sp>
      <p:sp>
        <p:nvSpPr>
          <p:cNvPr id="3" name="Slide Number Placeholder 2">
            <a:extLst>
              <a:ext uri="{FF2B5EF4-FFF2-40B4-BE49-F238E27FC236}">
                <a16:creationId xmlns:a16="http://schemas.microsoft.com/office/drawing/2014/main" id="{1AB0379A-BEE2-AEA3-A3EF-C6FEDAA23E4A}"/>
              </a:ext>
            </a:extLst>
          </p:cNvPr>
          <p:cNvSpPr>
            <a:spLocks noGrp="1"/>
          </p:cNvSpPr>
          <p:nvPr>
            <p:ph type="sldNum" idx="12"/>
          </p:nvPr>
        </p:nvSpPr>
        <p:spPr>
          <a:xfrm>
            <a:off x="9778113" y="7269345"/>
            <a:ext cx="230667" cy="265592"/>
          </a:xfrm>
        </p:spPr>
        <p:txBody>
          <a:bodyPr/>
          <a:lstStyle/>
          <a:p>
            <a:pPr>
              <a:defRPr/>
            </a:pPr>
            <a:fld id="{BE68350A-7F6B-4323-8D2D-9A3473FCA911}" type="slidenum">
              <a:rPr lang="en-GB" altLang="en-US" smtClean="0"/>
              <a:pPr>
                <a:defRPr/>
              </a:pPr>
              <a:t>8</a:t>
            </a:fld>
            <a:endParaRPr lang="en-GB"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2614023" y="30509"/>
            <a:ext cx="42338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altLang="en-US" sz="2400" b="1" i="1" dirty="0" err="1">
                <a:solidFill>
                  <a:srgbClr val="000000"/>
                </a:solidFill>
              </a:rPr>
              <a:t>calibration_files</a:t>
            </a:r>
            <a:r>
              <a:rPr lang="en-GB" altLang="en-US" sz="2400" b="1" i="1" dirty="0">
                <a:solidFill>
                  <a:srgbClr val="000000"/>
                </a:solidFill>
              </a:rPr>
              <a:t> collection: </a:t>
            </a:r>
          </a:p>
        </p:txBody>
      </p:sp>
      <p:sp>
        <p:nvSpPr>
          <p:cNvPr id="12291"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2292" name="TextBox 1"/>
          <p:cNvSpPr txBox="1">
            <a:spLocks noChangeArrowheads="1"/>
          </p:cNvSpPr>
          <p:nvPr/>
        </p:nvSpPr>
        <p:spPr bwMode="auto">
          <a:xfrm>
            <a:off x="719138" y="835025"/>
            <a:ext cx="91440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i="1" dirty="0">
                <a:solidFill>
                  <a:schemeClr val="tx1"/>
                </a:solidFill>
              </a:rPr>
              <a:t>Files</a:t>
            </a:r>
          </a:p>
          <a:p>
            <a:endParaRPr lang="en-US" altLang="en-US" i="1" dirty="0">
              <a:solidFill>
                <a:schemeClr val="tx1"/>
              </a:solidFill>
            </a:endParaRPr>
          </a:p>
          <a:p>
            <a:r>
              <a:rPr lang="en-US" altLang="en-US" i="1" dirty="0">
                <a:solidFill>
                  <a:schemeClr val="tx1"/>
                </a:solidFill>
              </a:rPr>
              <a:t>Collection and overview (.</a:t>
            </a:r>
            <a:r>
              <a:rPr lang="en-US" altLang="en-US" i="1" dirty="0" err="1">
                <a:solidFill>
                  <a:schemeClr val="tx1"/>
                </a:solidFill>
              </a:rPr>
              <a:t>lblx</a:t>
            </a:r>
            <a:r>
              <a:rPr lang="en-US" altLang="en-US" i="1" dirty="0">
                <a:solidFill>
                  <a:schemeClr val="tx1"/>
                </a:solidFill>
              </a:rPr>
              <a:t>) – Good, files validate</a:t>
            </a:r>
            <a:br>
              <a:rPr lang="en-US" altLang="en-US" i="1" dirty="0">
                <a:solidFill>
                  <a:schemeClr val="tx1"/>
                </a:solidFill>
              </a:rPr>
            </a:br>
            <a:endParaRPr lang="en-US" altLang="en-US" i="1" dirty="0">
              <a:solidFill>
                <a:schemeClr val="tx1"/>
              </a:solidFill>
            </a:endParaRPr>
          </a:p>
          <a:p>
            <a:r>
              <a:rPr lang="en-US" altLang="en-US" i="1" dirty="0">
                <a:solidFill>
                  <a:schemeClr val="tx1"/>
                </a:solidFill>
              </a:rPr>
              <a:t>hk_n1_input_20050228 and hk_stat_input_20041016 (.</a:t>
            </a:r>
            <a:r>
              <a:rPr lang="en-US" altLang="en-US" i="1" dirty="0" err="1">
                <a:solidFill>
                  <a:schemeClr val="tx1"/>
                </a:solidFill>
              </a:rPr>
              <a:t>lblx</a:t>
            </a:r>
            <a:r>
              <a:rPr lang="en-US" altLang="en-US" i="1" dirty="0">
                <a:solidFill>
                  <a:schemeClr val="tx1"/>
                </a:solidFill>
              </a:rPr>
              <a:t>) both fail Validate.</a:t>
            </a:r>
            <a:br>
              <a:rPr lang="en-US" altLang="en-US" i="1" dirty="0">
                <a:solidFill>
                  <a:schemeClr val="tx1"/>
                </a:solidFill>
              </a:rPr>
            </a:br>
            <a:r>
              <a:rPr lang="en-US" altLang="en-US" i="1" dirty="0">
                <a:solidFill>
                  <a:schemeClr val="tx1"/>
                </a:solidFill>
              </a:rPr>
              <a:t>FATAL_ERROR  [</a:t>
            </a:r>
            <a:r>
              <a:rPr lang="en-US" altLang="en-US" i="1" dirty="0" err="1">
                <a:solidFill>
                  <a:schemeClr val="tx1"/>
                </a:solidFill>
              </a:rPr>
              <a:t>error.label.schematron</a:t>
            </a:r>
            <a:r>
              <a:rPr lang="en-US" altLang="en-US" i="1" dirty="0">
                <a:solidFill>
                  <a:schemeClr val="tx1"/>
                </a:solidFill>
              </a:rPr>
              <a:t>]   Cannot read </a:t>
            </a:r>
            <a:r>
              <a:rPr lang="en-US" altLang="en-US" i="1" dirty="0" err="1">
                <a:solidFill>
                  <a:schemeClr val="tx1"/>
                </a:solidFill>
              </a:rPr>
              <a:t>schematron</a:t>
            </a:r>
            <a:r>
              <a:rPr lang="en-US" altLang="en-US" i="1" dirty="0">
                <a:solidFill>
                  <a:schemeClr val="tx1"/>
                </a:solidFill>
              </a:rPr>
              <a:t> from URL </a:t>
            </a:r>
            <a:r>
              <a:rPr lang="en-US" altLang="en-US" i="1" dirty="0">
                <a:solidFill>
                  <a:schemeClr val="tx1"/>
                </a:solidFill>
                <a:hlinkClick r:id="rId2"/>
              </a:rPr>
              <a:t>https://pds.nasa.gov/pds4/img/v1/PDS4_IMG_1J00_1900.sch</a:t>
            </a:r>
            <a:r>
              <a:rPr lang="en-US" altLang="en-US" i="1" dirty="0">
                <a:solidFill>
                  <a:schemeClr val="tx1"/>
                </a:solidFill>
              </a:rPr>
              <a:t> </a:t>
            </a:r>
          </a:p>
          <a:p>
            <a:r>
              <a:rPr lang="en-US" altLang="en-US" i="1" dirty="0">
                <a:solidFill>
                  <a:schemeClr val="tx1"/>
                </a:solidFill>
              </a:rPr>
              <a:t>When I remove this set of </a:t>
            </a:r>
            <a:r>
              <a:rPr lang="en-US" altLang="en-US" i="1" dirty="0" err="1">
                <a:solidFill>
                  <a:schemeClr val="tx1"/>
                </a:solidFill>
              </a:rPr>
              <a:t>schematron</a:t>
            </a:r>
            <a:r>
              <a:rPr lang="en-US" altLang="en-US" i="1" dirty="0">
                <a:solidFill>
                  <a:schemeClr val="tx1"/>
                </a:solidFill>
              </a:rPr>
              <a:t> rules, it reports:</a:t>
            </a:r>
            <a:br>
              <a:rPr lang="en-US" altLang="en-US" i="1" dirty="0">
                <a:solidFill>
                  <a:schemeClr val="tx1"/>
                </a:solidFill>
              </a:rPr>
            </a:br>
            <a:r>
              <a:rPr lang="es-ES" altLang="en-US" i="1" dirty="0">
                <a:solidFill>
                  <a:schemeClr val="tx1"/>
                </a:solidFill>
              </a:rPr>
              <a:t>FATAL_ERROR  [</a:t>
            </a:r>
            <a:r>
              <a:rPr lang="es-ES" altLang="en-US" i="1" dirty="0" err="1">
                <a:solidFill>
                  <a:schemeClr val="tx1"/>
                </a:solidFill>
              </a:rPr>
              <a:t>error.label.unresolvable_resource</a:t>
            </a:r>
            <a:r>
              <a:rPr lang="es-ES" altLang="en-US" i="1" dirty="0">
                <a:solidFill>
                  <a:schemeClr val="tx1"/>
                </a:solidFill>
              </a:rPr>
              <a:t>]   </a:t>
            </a:r>
            <a:r>
              <a:rPr lang="es-ES" altLang="en-US" i="1" dirty="0">
                <a:solidFill>
                  <a:schemeClr val="tx1"/>
                </a:solidFill>
                <a:hlinkClick r:id="rId3"/>
              </a:rPr>
              <a:t>https://pds.nasa.gov/pds4/img/v1/PDS4_IMG_1J00_1900.xsd</a:t>
            </a:r>
            <a:endParaRPr lang="es-ES" altLang="en-US" i="1" dirty="0">
              <a:solidFill>
                <a:schemeClr val="tx1"/>
              </a:solidFill>
            </a:endParaRPr>
          </a:p>
          <a:p>
            <a:br>
              <a:rPr lang="es-ES" altLang="en-US" i="1" dirty="0">
                <a:solidFill>
                  <a:schemeClr val="tx1"/>
                </a:solidFill>
              </a:rPr>
            </a:br>
            <a:r>
              <a:rPr lang="es-ES" altLang="en-US" i="1" dirty="0" err="1">
                <a:solidFill>
                  <a:schemeClr val="tx1"/>
                </a:solidFill>
              </a:rPr>
              <a:t>When</a:t>
            </a:r>
            <a:r>
              <a:rPr lang="es-ES" altLang="en-US" i="1" dirty="0">
                <a:solidFill>
                  <a:schemeClr val="tx1"/>
                </a:solidFill>
              </a:rPr>
              <a:t> I paste </a:t>
            </a:r>
            <a:r>
              <a:rPr lang="es-ES" altLang="en-US" i="1" dirty="0" err="1">
                <a:solidFill>
                  <a:schemeClr val="tx1"/>
                </a:solidFill>
              </a:rPr>
              <a:t>these</a:t>
            </a:r>
            <a:r>
              <a:rPr lang="es-ES" altLang="en-US" i="1" dirty="0">
                <a:solidFill>
                  <a:schemeClr val="tx1"/>
                </a:solidFill>
              </a:rPr>
              <a:t> links </a:t>
            </a:r>
            <a:r>
              <a:rPr lang="es-ES" altLang="en-US" i="1" dirty="0" err="1">
                <a:solidFill>
                  <a:schemeClr val="tx1"/>
                </a:solidFill>
              </a:rPr>
              <a:t>into</a:t>
            </a:r>
            <a:r>
              <a:rPr lang="es-ES" altLang="en-US" i="1" dirty="0">
                <a:solidFill>
                  <a:schemeClr val="tx1"/>
                </a:solidFill>
              </a:rPr>
              <a:t> </a:t>
            </a:r>
            <a:r>
              <a:rPr lang="es-ES" altLang="en-US" i="1" dirty="0" err="1">
                <a:solidFill>
                  <a:schemeClr val="tx1"/>
                </a:solidFill>
              </a:rPr>
              <a:t>my</a:t>
            </a:r>
            <a:r>
              <a:rPr lang="es-ES" altLang="en-US" i="1" dirty="0">
                <a:solidFill>
                  <a:schemeClr val="tx1"/>
                </a:solidFill>
              </a:rPr>
              <a:t> browser I </a:t>
            </a:r>
            <a:r>
              <a:rPr lang="es-ES" altLang="en-US" i="1" dirty="0" err="1">
                <a:solidFill>
                  <a:schemeClr val="tx1"/>
                </a:solidFill>
              </a:rPr>
              <a:t>get</a:t>
            </a:r>
            <a:r>
              <a:rPr lang="es-ES" altLang="en-US" i="1" dirty="0">
                <a:solidFill>
                  <a:schemeClr val="tx1"/>
                </a:solidFill>
              </a:rPr>
              <a:t> “</a:t>
            </a:r>
            <a:r>
              <a:rPr lang="es-ES" altLang="en-US" i="1" dirty="0" err="1">
                <a:solidFill>
                  <a:schemeClr val="tx1"/>
                </a:solidFill>
              </a:rPr>
              <a:t>Not</a:t>
            </a:r>
            <a:r>
              <a:rPr lang="es-ES" altLang="en-US" i="1" dirty="0">
                <a:solidFill>
                  <a:schemeClr val="tx1"/>
                </a:solidFill>
              </a:rPr>
              <a:t> </a:t>
            </a:r>
            <a:r>
              <a:rPr lang="es-ES" altLang="en-US" i="1" dirty="0" err="1">
                <a:solidFill>
                  <a:schemeClr val="tx1"/>
                </a:solidFill>
              </a:rPr>
              <a:t>Found</a:t>
            </a:r>
            <a:r>
              <a:rPr lang="es-ES" altLang="en-US" i="1" dirty="0">
                <a:solidFill>
                  <a:schemeClr val="tx1"/>
                </a:solidFill>
              </a:rPr>
              <a:t>” </a:t>
            </a:r>
            <a:r>
              <a:rPr lang="es-ES" altLang="en-US" i="1" dirty="0" err="1">
                <a:solidFill>
                  <a:schemeClr val="tx1"/>
                </a:solidFill>
              </a:rPr>
              <a:t>errors</a:t>
            </a:r>
            <a:endParaRPr lang="es-ES" altLang="en-US" i="1" dirty="0">
              <a:solidFill>
                <a:schemeClr val="tx1"/>
              </a:solidFill>
            </a:endParaRPr>
          </a:p>
          <a:p>
            <a:r>
              <a:rPr lang="es-ES" altLang="en-US" i="1" dirty="0" err="1">
                <a:solidFill>
                  <a:schemeClr val="tx1"/>
                </a:solidFill>
              </a:rPr>
              <a:t>On</a:t>
            </a:r>
            <a:r>
              <a:rPr lang="es-ES" altLang="en-US" i="1" dirty="0">
                <a:solidFill>
                  <a:schemeClr val="tx1"/>
                </a:solidFill>
              </a:rPr>
              <a:t> </a:t>
            </a:r>
            <a:r>
              <a:rPr lang="es-ES" altLang="en-US" i="1" dirty="0" err="1">
                <a:solidFill>
                  <a:schemeClr val="tx1"/>
                </a:solidFill>
              </a:rPr>
              <a:t>the</a:t>
            </a:r>
            <a:r>
              <a:rPr lang="es-ES" altLang="en-US" i="1" dirty="0">
                <a:solidFill>
                  <a:schemeClr val="tx1"/>
                </a:solidFill>
              </a:rPr>
              <a:t> JPL site I can </a:t>
            </a:r>
            <a:r>
              <a:rPr lang="es-ES" altLang="en-US" i="1" dirty="0" err="1">
                <a:solidFill>
                  <a:schemeClr val="tx1"/>
                </a:solidFill>
              </a:rPr>
              <a:t>find</a:t>
            </a:r>
            <a:r>
              <a:rPr lang="es-ES" altLang="en-US" i="1" dirty="0">
                <a:solidFill>
                  <a:schemeClr val="tx1"/>
                </a:solidFill>
              </a:rPr>
              <a:t> IMG_1M00_1900.* in PDS4 1.22.0.0</a:t>
            </a:r>
          </a:p>
          <a:p>
            <a:endParaRPr lang="es-ES" altLang="en-US" i="1" dirty="0">
              <a:solidFill>
                <a:schemeClr val="tx1"/>
              </a:solidFill>
            </a:endParaRPr>
          </a:p>
          <a:p>
            <a:r>
              <a:rPr lang="es-ES" altLang="en-US" i="1" dirty="0">
                <a:solidFill>
                  <a:schemeClr val="tx1"/>
                </a:solidFill>
              </a:rPr>
              <a:t>In PDS4 1.19.0.0 </a:t>
            </a:r>
            <a:r>
              <a:rPr lang="es-ES" altLang="en-US" i="1" dirty="0" err="1">
                <a:solidFill>
                  <a:schemeClr val="tx1"/>
                </a:solidFill>
              </a:rPr>
              <a:t>where</a:t>
            </a:r>
            <a:r>
              <a:rPr lang="es-ES" altLang="en-US" i="1" dirty="0">
                <a:solidFill>
                  <a:schemeClr val="tx1"/>
                </a:solidFill>
              </a:rPr>
              <a:t> I </a:t>
            </a:r>
            <a:r>
              <a:rPr lang="es-ES" altLang="en-US" i="1" dirty="0" err="1">
                <a:solidFill>
                  <a:schemeClr val="tx1"/>
                </a:solidFill>
              </a:rPr>
              <a:t>find</a:t>
            </a:r>
            <a:r>
              <a:rPr lang="es-ES" altLang="en-US" i="1" dirty="0">
                <a:solidFill>
                  <a:schemeClr val="tx1"/>
                </a:solidFill>
              </a:rPr>
              <a:t> PDS4_PDS_1J00.sch, I </a:t>
            </a:r>
            <a:r>
              <a:rPr lang="es-ES" altLang="en-US" i="1" dirty="0" err="1">
                <a:solidFill>
                  <a:schemeClr val="tx1"/>
                </a:solidFill>
              </a:rPr>
              <a:t>only</a:t>
            </a:r>
            <a:r>
              <a:rPr lang="es-ES" altLang="en-US" i="1" dirty="0">
                <a:solidFill>
                  <a:schemeClr val="tx1"/>
                </a:solidFill>
              </a:rPr>
              <a:t> </a:t>
            </a:r>
            <a:r>
              <a:rPr lang="es-ES" altLang="en-US" i="1" dirty="0" err="1">
                <a:solidFill>
                  <a:schemeClr val="tx1"/>
                </a:solidFill>
              </a:rPr>
              <a:t>find</a:t>
            </a:r>
            <a:r>
              <a:rPr lang="es-ES" altLang="en-US" i="1" dirty="0">
                <a:solidFill>
                  <a:schemeClr val="tx1"/>
                </a:solidFill>
              </a:rPr>
              <a:t> IMG_1M00_1870.* </a:t>
            </a:r>
          </a:p>
          <a:p>
            <a:r>
              <a:rPr lang="en-US" altLang="en-US" i="1" dirty="0">
                <a:solidFill>
                  <a:schemeClr val="tx1"/>
                </a:solidFill>
              </a:rPr>
              <a:t>  </a:t>
            </a:r>
          </a:p>
          <a:p>
            <a:endParaRPr lang="en-US" altLang="en-US" i="1" dirty="0">
              <a:solidFill>
                <a:schemeClr val="tx1"/>
              </a:solidFill>
            </a:endParaRPr>
          </a:p>
          <a:p>
            <a:r>
              <a:rPr lang="en-US" altLang="en-US" dirty="0">
                <a:solidFill>
                  <a:schemeClr val="tx1"/>
                </a:solidFill>
              </a:rPr>
              <a:t>When I compare the .tab files to the </a:t>
            </a:r>
            <a:r>
              <a:rPr lang="en-US" altLang="en-US" b="1" dirty="0">
                <a:solidFill>
                  <a:schemeClr val="tx1"/>
                </a:solidFill>
              </a:rPr>
              <a:t>previous review versions </a:t>
            </a:r>
            <a:r>
              <a:rPr lang="en-US" altLang="en-US" dirty="0">
                <a:solidFill>
                  <a:schemeClr val="tx1"/>
                </a:solidFill>
              </a:rPr>
              <a:t>using </a:t>
            </a:r>
            <a:r>
              <a:rPr lang="en-US" altLang="en-US" dirty="0" err="1">
                <a:solidFill>
                  <a:schemeClr val="tx1"/>
                </a:solidFill>
              </a:rPr>
              <a:t>BeyondCompare</a:t>
            </a:r>
            <a:r>
              <a:rPr lang="en-US" altLang="en-US" dirty="0">
                <a:solidFill>
                  <a:schemeClr val="tx1"/>
                </a:solidFill>
              </a:rPr>
              <a:t> the </a:t>
            </a:r>
            <a:r>
              <a:rPr lang="en-US" altLang="en-US" b="1" dirty="0">
                <a:solidFill>
                  <a:schemeClr val="tx1"/>
                </a:solidFill>
              </a:rPr>
              <a:t>files are identical</a:t>
            </a:r>
            <a:r>
              <a:rPr lang="en-US" altLang="en-US" dirty="0">
                <a:solidFill>
                  <a:schemeClr val="tx1"/>
                </a:solidFill>
              </a:rPr>
              <a:t>. </a:t>
            </a:r>
            <a:br>
              <a:rPr lang="en-US" altLang="en-US" dirty="0">
                <a:solidFill>
                  <a:schemeClr val="tx1"/>
                </a:solidFill>
              </a:rPr>
            </a:br>
            <a:endParaRPr lang="en-US" altLang="en-US" dirty="0">
              <a:solidFill>
                <a:schemeClr val="tx1"/>
              </a:solidFill>
            </a:endParaRPr>
          </a:p>
          <a:p>
            <a:r>
              <a:rPr lang="en-US" altLang="en-US" i="1" dirty="0">
                <a:solidFill>
                  <a:schemeClr val="tx1"/>
                </a:solidFill>
              </a:rPr>
              <a:t>hk_n1_input_20050228 and hk_stat_input_20041016 (.</a:t>
            </a:r>
            <a:r>
              <a:rPr lang="en-US" altLang="en-US" i="1" dirty="0" err="1">
                <a:solidFill>
                  <a:schemeClr val="tx1"/>
                </a:solidFill>
              </a:rPr>
              <a:t>lblx</a:t>
            </a:r>
            <a:r>
              <a:rPr lang="en-US" altLang="en-US" i="1" dirty="0">
                <a:solidFill>
                  <a:schemeClr val="tx1"/>
                </a:solidFill>
              </a:rPr>
              <a:t>)</a:t>
            </a:r>
            <a:endParaRPr lang="en-US" altLang="en-US" dirty="0">
              <a:solidFill>
                <a:schemeClr val="tx1"/>
              </a:solidFill>
            </a:endParaRPr>
          </a:p>
          <a:p>
            <a:r>
              <a:rPr lang="en-US" altLang="en-US" i="1" dirty="0">
                <a:solidFill>
                  <a:schemeClr val="tx1"/>
                </a:solidFill>
              </a:rPr>
              <a:t>Visually the labels look fine except each contain a missing space in the </a:t>
            </a:r>
            <a:r>
              <a:rPr lang="en-US" altLang="en-US" i="1" dirty="0" err="1">
                <a:solidFill>
                  <a:schemeClr val="tx1"/>
                </a:solidFill>
              </a:rPr>
              <a:t>Table_Character</a:t>
            </a:r>
            <a:br>
              <a:rPr lang="en-US" altLang="en-US" i="1" dirty="0">
                <a:solidFill>
                  <a:schemeClr val="tx1"/>
                </a:solidFill>
              </a:rPr>
            </a:br>
            <a:r>
              <a:rPr lang="en-US" altLang="en-US" i="1" dirty="0">
                <a:solidFill>
                  <a:schemeClr val="tx1"/>
                </a:solidFill>
              </a:rPr>
              <a:t>description field “</a:t>
            </a:r>
            <a:r>
              <a:rPr lang="en-US" altLang="en-US" i="1" dirty="0" err="1">
                <a:solidFill>
                  <a:schemeClr val="tx1"/>
                </a:solidFill>
              </a:rPr>
              <a:t>containscoefficients</a:t>
            </a:r>
            <a:r>
              <a:rPr lang="en-US" altLang="en-US" i="1" dirty="0">
                <a:solidFill>
                  <a:schemeClr val="tx1"/>
                </a:solidFill>
              </a:rPr>
              <a:t>”</a:t>
            </a:r>
          </a:p>
        </p:txBody>
      </p:sp>
      <p:sp>
        <p:nvSpPr>
          <p:cNvPr id="3" name="Slide Number Placeholder 2">
            <a:extLst>
              <a:ext uri="{FF2B5EF4-FFF2-40B4-BE49-F238E27FC236}">
                <a16:creationId xmlns:a16="http://schemas.microsoft.com/office/drawing/2014/main" id="{04600EDB-A705-4F5A-9B0D-780EF744B427}"/>
              </a:ext>
            </a:extLst>
          </p:cNvPr>
          <p:cNvSpPr>
            <a:spLocks noGrp="1"/>
          </p:cNvSpPr>
          <p:nvPr>
            <p:ph type="sldNum" idx="12"/>
          </p:nvPr>
        </p:nvSpPr>
        <p:spPr>
          <a:xfrm>
            <a:off x="9863180" y="7269345"/>
            <a:ext cx="181049" cy="279769"/>
          </a:xfrm>
        </p:spPr>
        <p:txBody>
          <a:bodyPr/>
          <a:lstStyle/>
          <a:p>
            <a:pPr>
              <a:defRPr/>
            </a:pPr>
            <a:fld id="{BE68350A-7F6B-4323-8D2D-9A3473FCA911}" type="slidenum">
              <a:rPr lang="en-GB" altLang="en-US" smtClean="0"/>
              <a:pPr>
                <a:defRPr/>
              </a:pPr>
              <a:t>9</a:t>
            </a:fld>
            <a:endParaRPr lang="en-GB" altLang="en-US" dirty="0"/>
          </a:p>
        </p:txBody>
      </p:sp>
    </p:spTree>
    <p:extLst>
      <p:ext uri="{BB962C8B-B14F-4D97-AF65-F5344CB8AC3E}">
        <p14:creationId xmlns:p14="http://schemas.microsoft.com/office/powerpoint/2010/main" val="229871839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87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87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txDef>
      <a:spPr>
        <a:noFill/>
      </a:spPr>
      <a:bodyPr wrap="none" rtlCol="0">
        <a:spAutoFit/>
      </a:bodyPr>
      <a:lstStyle>
        <a:defPPr>
          <a:defRPr dirty="0" smtClean="0">
            <a:solidFill>
              <a:schemeClr val="tx1"/>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62022</TotalTime>
  <Words>2159</Words>
  <Application>Microsoft Office PowerPoint</Application>
  <PresentationFormat>Custom</PresentationFormat>
  <Paragraphs>185</Paragraphs>
  <Slides>18</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Times New Roman</vt:lpstr>
      <vt:lpstr>Wingdings</vt:lpstr>
      <vt:lpstr>Office Theme</vt:lpstr>
      <vt:lpstr>PowerPoint Presentation</vt:lpstr>
      <vt:lpstr>New Horizons PEPSSI Data Sets</vt:lpstr>
      <vt:lpstr>New Horizons PEPSSI  Data Set Evaluation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sjoy</dc:creator>
  <cp:lastModifiedBy>Joy, Steven</cp:lastModifiedBy>
  <cp:revision>322</cp:revision>
  <cp:lastPrinted>2020-05-26T19:47:50Z</cp:lastPrinted>
  <dcterms:created xsi:type="dcterms:W3CDTF">1601-01-01T00:00:00Z</dcterms:created>
  <dcterms:modified xsi:type="dcterms:W3CDTF">2025-02-07T15:53:40Z</dcterms:modified>
</cp:coreProperties>
</file>