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6" r:id="rId2"/>
    <p:sldId id="257" r:id="rId3"/>
    <p:sldId id="258" r:id="rId4"/>
    <p:sldId id="316" r:id="rId5"/>
    <p:sldId id="270" r:id="rId6"/>
    <p:sldId id="307" r:id="rId7"/>
    <p:sldId id="326" r:id="rId8"/>
    <p:sldId id="312" r:id="rId9"/>
    <p:sldId id="317" r:id="rId10"/>
    <p:sldId id="308" r:id="rId11"/>
    <p:sldId id="328" r:id="rId12"/>
    <p:sldId id="319" r:id="rId13"/>
    <p:sldId id="327" r:id="rId14"/>
    <p:sldId id="324" r:id="rId15"/>
    <p:sldId id="330" r:id="rId16"/>
    <p:sldId id="320" r:id="rId17"/>
    <p:sldId id="325" r:id="rId18"/>
    <p:sldId id="287" r:id="rId19"/>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3FEC6-6789-43EA-B065-52475184071A}" v="1357" dt="2025-02-06T17:38:09.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6" autoAdjust="0"/>
    <p:restoredTop sz="94660"/>
  </p:normalViewPr>
  <p:slideViewPr>
    <p:cSldViewPr snapToGrid="0">
      <p:cViewPr varScale="1">
        <p:scale>
          <a:sx n="90" d="100"/>
          <a:sy n="90" d="100"/>
        </p:scale>
        <p:origin x="80" y="72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Steven" userId="ced2c016-5f25-4b1c-a567-fbfec5e91981" providerId="ADAL" clId="{1603FEC6-6789-43EA-B065-52475184071A}"/>
    <pc:docChg chg="undo custSel addSld delSld modSld sldOrd modMainMaster">
      <pc:chgData name="Joy, Steven" userId="ced2c016-5f25-4b1c-a567-fbfec5e91981" providerId="ADAL" clId="{1603FEC6-6789-43EA-B065-52475184071A}" dt="2025-02-06T18:33:43.812" v="8864" actId="114"/>
      <pc:docMkLst>
        <pc:docMk/>
      </pc:docMkLst>
      <pc:sldChg chg="modSp mod">
        <pc:chgData name="Joy, Steven" userId="ced2c016-5f25-4b1c-a567-fbfec5e91981" providerId="ADAL" clId="{1603FEC6-6789-43EA-B065-52475184071A}" dt="2025-02-04T17:59:19.308" v="114" actId="20577"/>
        <pc:sldMkLst>
          <pc:docMk/>
          <pc:sldMk cId="0" sldId="257"/>
        </pc:sldMkLst>
        <pc:spChg chg="mod">
          <ac:chgData name="Joy, Steven" userId="ced2c016-5f25-4b1c-a567-fbfec5e91981" providerId="ADAL" clId="{1603FEC6-6789-43EA-B065-52475184071A}" dt="2025-02-04T17:59:19.308" v="114" actId="20577"/>
          <ac:spMkLst>
            <pc:docMk/>
            <pc:sldMk cId="0" sldId="257"/>
            <ac:spMk id="5123" creationId="{00000000-0000-0000-0000-000000000000}"/>
          </ac:spMkLst>
        </pc:spChg>
      </pc:sldChg>
      <pc:sldChg chg="modSp mod">
        <pc:chgData name="Joy, Steven" userId="ced2c016-5f25-4b1c-a567-fbfec5e91981" providerId="ADAL" clId="{1603FEC6-6789-43EA-B065-52475184071A}" dt="2025-02-04T18:34:44.941" v="121" actId="20577"/>
        <pc:sldMkLst>
          <pc:docMk/>
          <pc:sldMk cId="0" sldId="258"/>
        </pc:sldMkLst>
        <pc:spChg chg="mod">
          <ac:chgData name="Joy, Steven" userId="ced2c016-5f25-4b1c-a567-fbfec5e91981" providerId="ADAL" clId="{1603FEC6-6789-43EA-B065-52475184071A}" dt="2025-02-04T18:34:44.941" v="121" actId="20577"/>
          <ac:spMkLst>
            <pc:docMk/>
            <pc:sldMk cId="0" sldId="258"/>
            <ac:spMk id="7171" creationId="{00000000-0000-0000-0000-000000000000}"/>
          </ac:spMkLst>
        </pc:spChg>
      </pc:sldChg>
      <pc:sldChg chg="modSp">
        <pc:chgData name="Joy, Steven" userId="ced2c016-5f25-4b1c-a567-fbfec5e91981" providerId="ADAL" clId="{1603FEC6-6789-43EA-B065-52475184071A}" dt="2025-02-06T16:55:03.552" v="5637" actId="1038"/>
        <pc:sldMkLst>
          <pc:docMk/>
          <pc:sldMk cId="0" sldId="270"/>
        </pc:sldMkLst>
        <pc:spChg chg="mod">
          <ac:chgData name="Joy, Steven" userId="ced2c016-5f25-4b1c-a567-fbfec5e91981" providerId="ADAL" clId="{1603FEC6-6789-43EA-B065-52475184071A}" dt="2025-02-06T16:55:03.552" v="5637" actId="1038"/>
          <ac:spMkLst>
            <pc:docMk/>
            <pc:sldMk cId="0" sldId="270"/>
            <ac:spMk id="3" creationId="{880B502D-EDE4-0789-31B0-53A8E5D951C3}"/>
          </ac:spMkLst>
        </pc:spChg>
      </pc:sldChg>
      <pc:sldChg chg="modSp mod">
        <pc:chgData name="Joy, Steven" userId="ced2c016-5f25-4b1c-a567-fbfec5e91981" providerId="ADAL" clId="{1603FEC6-6789-43EA-B065-52475184071A}" dt="2025-02-06T18:33:43.812" v="8864" actId="114"/>
        <pc:sldMkLst>
          <pc:docMk/>
          <pc:sldMk cId="0" sldId="287"/>
        </pc:sldMkLst>
        <pc:spChg chg="mod">
          <ac:chgData name="Joy, Steven" userId="ced2c016-5f25-4b1c-a567-fbfec5e91981" providerId="ADAL" clId="{1603FEC6-6789-43EA-B065-52475184071A}" dt="2025-02-06T18:33:43.812" v="8864" actId="114"/>
          <ac:spMkLst>
            <pc:docMk/>
            <pc:sldMk cId="0" sldId="287"/>
            <ac:spMk id="2" creationId="{00000000-0000-0000-0000-000000000000}"/>
          </ac:spMkLst>
        </pc:spChg>
        <pc:spChg chg="mod">
          <ac:chgData name="Joy, Steven" userId="ced2c016-5f25-4b1c-a567-fbfec5e91981" providerId="ADAL" clId="{1603FEC6-6789-43EA-B065-52475184071A}" dt="2025-02-06T17:00:14.787" v="6845" actId="1076"/>
          <ac:spMkLst>
            <pc:docMk/>
            <pc:sldMk cId="0" sldId="287"/>
            <ac:spMk id="4" creationId="{0387E168-AF7D-B9D8-96C6-D0B4BBE243FC}"/>
          </ac:spMkLst>
        </pc:spChg>
      </pc:sldChg>
      <pc:sldChg chg="addSp delSp modSp mod">
        <pc:chgData name="Joy, Steven" userId="ced2c016-5f25-4b1c-a567-fbfec5e91981" providerId="ADAL" clId="{1603FEC6-6789-43EA-B065-52475184071A}" dt="2025-02-06T18:15:09.562" v="8173" actId="20577"/>
        <pc:sldMkLst>
          <pc:docMk/>
          <pc:sldMk cId="0" sldId="307"/>
        </pc:sldMkLst>
        <pc:spChg chg="mod">
          <ac:chgData name="Joy, Steven" userId="ced2c016-5f25-4b1c-a567-fbfec5e91981" providerId="ADAL" clId="{1603FEC6-6789-43EA-B065-52475184071A}" dt="2025-02-06T16:55:18.977" v="5730" actId="1038"/>
          <ac:spMkLst>
            <pc:docMk/>
            <pc:sldMk cId="0" sldId="307"/>
            <ac:spMk id="3" creationId="{FDC8ECC4-E033-0FE7-7B0E-C808F759AD12}"/>
          </ac:spMkLst>
        </pc:spChg>
        <pc:spChg chg="mod">
          <ac:chgData name="Joy, Steven" userId="ced2c016-5f25-4b1c-a567-fbfec5e91981" providerId="ADAL" clId="{1603FEC6-6789-43EA-B065-52475184071A}" dt="2025-02-04T23:01:12.963" v="1319" actId="20577"/>
          <ac:spMkLst>
            <pc:docMk/>
            <pc:sldMk cId="0" sldId="307"/>
            <ac:spMk id="11266" creationId="{00000000-0000-0000-0000-000000000000}"/>
          </ac:spMkLst>
        </pc:spChg>
        <pc:spChg chg="add del mod">
          <ac:chgData name="Joy, Steven" userId="ced2c016-5f25-4b1c-a567-fbfec5e91981" providerId="ADAL" clId="{1603FEC6-6789-43EA-B065-52475184071A}" dt="2025-02-06T18:15:09.562" v="8173" actId="20577"/>
          <ac:spMkLst>
            <pc:docMk/>
            <pc:sldMk cId="0" sldId="307"/>
            <ac:spMk id="11268" creationId="{00000000-0000-0000-0000-000000000000}"/>
          </ac:spMkLst>
        </pc:spChg>
      </pc:sldChg>
      <pc:sldChg chg="modSp mod">
        <pc:chgData name="Joy, Steven" userId="ced2c016-5f25-4b1c-a567-fbfec5e91981" providerId="ADAL" clId="{1603FEC6-6789-43EA-B065-52475184071A}" dt="2025-02-06T16:56:20.642" v="6075" actId="1038"/>
        <pc:sldMkLst>
          <pc:docMk/>
          <pc:sldMk cId="0" sldId="308"/>
        </pc:sldMkLst>
        <pc:spChg chg="mod">
          <ac:chgData name="Joy, Steven" userId="ced2c016-5f25-4b1c-a567-fbfec5e91981" providerId="ADAL" clId="{1603FEC6-6789-43EA-B065-52475184071A}" dt="2025-02-06T16:56:20.642" v="6075" actId="1038"/>
          <ac:spMkLst>
            <pc:docMk/>
            <pc:sldMk cId="0" sldId="308"/>
            <ac:spMk id="3" creationId="{9156F4B9-499E-0FAE-A1C0-F4E3F7CB5417}"/>
          </ac:spMkLst>
        </pc:spChg>
        <pc:spChg chg="mod">
          <ac:chgData name="Joy, Steven" userId="ced2c016-5f25-4b1c-a567-fbfec5e91981" providerId="ADAL" clId="{1603FEC6-6789-43EA-B065-52475184071A}" dt="2025-02-06T16:31:39.648" v="4760" actId="21"/>
          <ac:spMkLst>
            <pc:docMk/>
            <pc:sldMk cId="0" sldId="308"/>
            <ac:spMk id="15362" creationId="{00000000-0000-0000-0000-000000000000}"/>
          </ac:spMkLst>
        </pc:spChg>
      </pc:sldChg>
      <pc:sldChg chg="del">
        <pc:chgData name="Joy, Steven" userId="ced2c016-5f25-4b1c-a567-fbfec5e91981" providerId="ADAL" clId="{1603FEC6-6789-43EA-B065-52475184071A}" dt="2025-02-04T18:47:26.824" v="1046" actId="47"/>
        <pc:sldMkLst>
          <pc:docMk/>
          <pc:sldMk cId="0" sldId="311"/>
        </pc:sldMkLst>
      </pc:sldChg>
      <pc:sldChg chg="modSp mod">
        <pc:chgData name="Joy, Steven" userId="ced2c016-5f25-4b1c-a567-fbfec5e91981" providerId="ADAL" clId="{1603FEC6-6789-43EA-B065-52475184071A}" dt="2025-02-06T16:55:48.480" v="5907" actId="1038"/>
        <pc:sldMkLst>
          <pc:docMk/>
          <pc:sldMk cId="0" sldId="312"/>
        </pc:sldMkLst>
        <pc:spChg chg="mod">
          <ac:chgData name="Joy, Steven" userId="ced2c016-5f25-4b1c-a567-fbfec5e91981" providerId="ADAL" clId="{1603FEC6-6789-43EA-B065-52475184071A}" dt="2025-02-06T16:55:48.480" v="5907" actId="1038"/>
          <ac:spMkLst>
            <pc:docMk/>
            <pc:sldMk cId="0" sldId="312"/>
            <ac:spMk id="3" creationId="{1AB0379A-BEE2-AEA3-A3EF-C6FEDAA23E4A}"/>
          </ac:spMkLst>
        </pc:spChg>
        <pc:spChg chg="mod">
          <ac:chgData name="Joy, Steven" userId="ced2c016-5f25-4b1c-a567-fbfec5e91981" providerId="ADAL" clId="{1603FEC6-6789-43EA-B065-52475184071A}" dt="2025-02-05T18:04:24.740" v="2796" actId="113"/>
          <ac:spMkLst>
            <pc:docMk/>
            <pc:sldMk cId="0" sldId="312"/>
            <ac:spMk id="14340" creationId="{00000000-0000-0000-0000-000000000000}"/>
          </ac:spMkLst>
        </pc:spChg>
      </pc:sldChg>
      <pc:sldChg chg="modSp mod">
        <pc:chgData name="Joy, Steven" userId="ced2c016-5f25-4b1c-a567-fbfec5e91981" providerId="ADAL" clId="{1603FEC6-6789-43EA-B065-52475184071A}" dt="2025-02-06T18:13:20.370" v="8148" actId="20577"/>
        <pc:sldMkLst>
          <pc:docMk/>
          <pc:sldMk cId="1992480417" sldId="316"/>
        </pc:sldMkLst>
        <pc:spChg chg="mod">
          <ac:chgData name="Joy, Steven" userId="ced2c016-5f25-4b1c-a567-fbfec5e91981" providerId="ADAL" clId="{1603FEC6-6789-43EA-B065-52475184071A}" dt="2025-02-06T16:54:44.714" v="5534" actId="1038"/>
          <ac:spMkLst>
            <pc:docMk/>
            <pc:sldMk cId="1992480417" sldId="316"/>
            <ac:spMk id="9219" creationId="{00000000-0000-0000-0000-000000000000}"/>
          </ac:spMkLst>
        </pc:spChg>
        <pc:spChg chg="mod">
          <ac:chgData name="Joy, Steven" userId="ced2c016-5f25-4b1c-a567-fbfec5e91981" providerId="ADAL" clId="{1603FEC6-6789-43EA-B065-52475184071A}" dt="2025-02-06T18:13:20.370" v="8148" actId="20577"/>
          <ac:spMkLst>
            <pc:docMk/>
            <pc:sldMk cId="1992480417" sldId="316"/>
            <ac:spMk id="9220" creationId="{00000000-0000-0000-0000-000000000000}"/>
          </ac:spMkLst>
        </pc:spChg>
      </pc:sldChg>
      <pc:sldChg chg="modSp mod ord">
        <pc:chgData name="Joy, Steven" userId="ced2c016-5f25-4b1c-a567-fbfec5e91981" providerId="ADAL" clId="{1603FEC6-6789-43EA-B065-52475184071A}" dt="2025-02-06T18:31:28.354" v="8786" actId="20577"/>
        <pc:sldMkLst>
          <pc:docMk/>
          <pc:sldMk cId="2298718398" sldId="317"/>
        </pc:sldMkLst>
        <pc:spChg chg="mod">
          <ac:chgData name="Joy, Steven" userId="ced2c016-5f25-4b1c-a567-fbfec5e91981" providerId="ADAL" clId="{1603FEC6-6789-43EA-B065-52475184071A}" dt="2025-02-06T16:56:03.577" v="5994" actId="1037"/>
          <ac:spMkLst>
            <pc:docMk/>
            <pc:sldMk cId="2298718398" sldId="317"/>
            <ac:spMk id="3" creationId="{04600EDB-A705-4F5A-9B0D-780EF744B427}"/>
          </ac:spMkLst>
        </pc:spChg>
        <pc:spChg chg="mod">
          <ac:chgData name="Joy, Steven" userId="ced2c016-5f25-4b1c-a567-fbfec5e91981" providerId="ADAL" clId="{1603FEC6-6789-43EA-B065-52475184071A}" dt="2025-02-04T18:47:42.635" v="1052" actId="20577"/>
          <ac:spMkLst>
            <pc:docMk/>
            <pc:sldMk cId="2298718398" sldId="317"/>
            <ac:spMk id="12290" creationId="{00000000-0000-0000-0000-000000000000}"/>
          </ac:spMkLst>
        </pc:spChg>
        <pc:spChg chg="mod">
          <ac:chgData name="Joy, Steven" userId="ced2c016-5f25-4b1c-a567-fbfec5e91981" providerId="ADAL" clId="{1603FEC6-6789-43EA-B065-52475184071A}" dt="2025-02-06T18:31:28.354" v="8786" actId="20577"/>
          <ac:spMkLst>
            <pc:docMk/>
            <pc:sldMk cId="2298718398" sldId="317"/>
            <ac:spMk id="12292" creationId="{00000000-0000-0000-0000-000000000000}"/>
          </ac:spMkLst>
        </pc:spChg>
      </pc:sldChg>
      <pc:sldChg chg="addSp delSp modSp mod">
        <pc:chgData name="Joy, Steven" userId="ced2c016-5f25-4b1c-a567-fbfec5e91981" providerId="ADAL" clId="{1603FEC6-6789-43EA-B065-52475184071A}" dt="2025-02-06T16:56:46.417" v="6200" actId="1038"/>
        <pc:sldMkLst>
          <pc:docMk/>
          <pc:sldMk cId="2850531839" sldId="319"/>
        </pc:sldMkLst>
        <pc:spChg chg="mod">
          <ac:chgData name="Joy, Steven" userId="ced2c016-5f25-4b1c-a567-fbfec5e91981" providerId="ADAL" clId="{1603FEC6-6789-43EA-B065-52475184071A}" dt="2025-02-05T23:05:25.862" v="3883" actId="1076"/>
          <ac:spMkLst>
            <pc:docMk/>
            <pc:sldMk cId="2850531839" sldId="319"/>
            <ac:spMk id="2" creationId="{00000000-0000-0000-0000-000000000000}"/>
          </ac:spMkLst>
        </pc:spChg>
        <pc:spChg chg="mod">
          <ac:chgData name="Joy, Steven" userId="ced2c016-5f25-4b1c-a567-fbfec5e91981" providerId="ADAL" clId="{1603FEC6-6789-43EA-B065-52475184071A}" dt="2025-02-05T23:21:48.366" v="4308" actId="20577"/>
          <ac:spMkLst>
            <pc:docMk/>
            <pc:sldMk cId="2850531839" sldId="319"/>
            <ac:spMk id="3" creationId="{00000000-0000-0000-0000-000000000000}"/>
          </ac:spMkLst>
        </pc:spChg>
        <pc:spChg chg="mod">
          <ac:chgData name="Joy, Steven" userId="ced2c016-5f25-4b1c-a567-fbfec5e91981" providerId="ADAL" clId="{1603FEC6-6789-43EA-B065-52475184071A}" dt="2025-02-06T16:56:46.417" v="6200" actId="1038"/>
          <ac:spMkLst>
            <pc:docMk/>
            <pc:sldMk cId="2850531839" sldId="319"/>
            <ac:spMk id="6" creationId="{CAC8FBAE-FF59-5C53-3506-15D96A678F4E}"/>
          </ac:spMkLst>
        </pc:spChg>
        <pc:spChg chg="add mod">
          <ac:chgData name="Joy, Steven" userId="ced2c016-5f25-4b1c-a567-fbfec5e91981" providerId="ADAL" clId="{1603FEC6-6789-43EA-B065-52475184071A}" dt="2025-02-06T16:32:09.531" v="4765" actId="1076"/>
          <ac:spMkLst>
            <pc:docMk/>
            <pc:sldMk cId="2850531839" sldId="319"/>
            <ac:spMk id="9" creationId="{BC5E2B89-2590-146A-556F-7B36477260C6}"/>
          </ac:spMkLst>
        </pc:spChg>
        <pc:spChg chg="add mod">
          <ac:chgData name="Joy, Steven" userId="ced2c016-5f25-4b1c-a567-fbfec5e91981" providerId="ADAL" clId="{1603FEC6-6789-43EA-B065-52475184071A}" dt="2025-02-05T23:05:57.736" v="3902" actId="207"/>
          <ac:spMkLst>
            <pc:docMk/>
            <pc:sldMk cId="2850531839" sldId="319"/>
            <ac:spMk id="10" creationId="{1F584A82-A88B-2B61-4A66-ED3AE75FC636}"/>
          </ac:spMkLst>
        </pc:spChg>
        <pc:picChg chg="add mod modCrop">
          <ac:chgData name="Joy, Steven" userId="ced2c016-5f25-4b1c-a567-fbfec5e91981" providerId="ADAL" clId="{1603FEC6-6789-43EA-B065-52475184071A}" dt="2025-02-05T23:02:13.091" v="3739" actId="1036"/>
          <ac:picMkLst>
            <pc:docMk/>
            <pc:sldMk cId="2850531839" sldId="319"/>
            <ac:picMk id="5" creationId="{C9D8BAC9-A806-D67B-5C7C-2C55C48C0759}"/>
          </ac:picMkLst>
        </pc:picChg>
        <pc:picChg chg="add mod modCrop">
          <ac:chgData name="Joy, Steven" userId="ced2c016-5f25-4b1c-a567-fbfec5e91981" providerId="ADAL" clId="{1603FEC6-6789-43EA-B065-52475184071A}" dt="2025-02-05T23:02:09.762" v="3728" actId="1076"/>
          <ac:picMkLst>
            <pc:docMk/>
            <pc:sldMk cId="2850531839" sldId="319"/>
            <ac:picMk id="7" creationId="{8E28A925-E8E7-1331-5030-C9D59C1AE502}"/>
          </ac:picMkLst>
        </pc:picChg>
        <pc:picChg chg="del">
          <ac:chgData name="Joy, Steven" userId="ced2c016-5f25-4b1c-a567-fbfec5e91981" providerId="ADAL" clId="{1603FEC6-6789-43EA-B065-52475184071A}" dt="2025-02-05T20:41:48.283" v="3483" actId="478"/>
          <ac:picMkLst>
            <pc:docMk/>
            <pc:sldMk cId="2850531839" sldId="319"/>
            <ac:picMk id="8" creationId="{D0922875-669D-2A11-08A7-135EC3E7EAC9}"/>
          </ac:picMkLst>
        </pc:picChg>
        <pc:picChg chg="del">
          <ac:chgData name="Joy, Steven" userId="ced2c016-5f25-4b1c-a567-fbfec5e91981" providerId="ADAL" clId="{1603FEC6-6789-43EA-B065-52475184071A}" dt="2025-02-05T22:53:29.390" v="3489" actId="478"/>
          <ac:picMkLst>
            <pc:docMk/>
            <pc:sldMk cId="2850531839" sldId="319"/>
            <ac:picMk id="11" creationId="{85532FC9-CB08-46EA-636F-245D4B427D2B}"/>
          </ac:picMkLst>
        </pc:picChg>
      </pc:sldChg>
      <pc:sldChg chg="addSp delSp modSp mod ord">
        <pc:chgData name="Joy, Steven" userId="ced2c016-5f25-4b1c-a567-fbfec5e91981" providerId="ADAL" clId="{1603FEC6-6789-43EA-B065-52475184071A}" dt="2025-02-06T17:34:59.063" v="8030" actId="20577"/>
        <pc:sldMkLst>
          <pc:docMk/>
          <pc:sldMk cId="3319000321" sldId="320"/>
        </pc:sldMkLst>
        <pc:spChg chg="mod">
          <ac:chgData name="Joy, Steven" userId="ced2c016-5f25-4b1c-a567-fbfec5e91981" providerId="ADAL" clId="{1603FEC6-6789-43EA-B065-52475184071A}" dt="2025-02-06T16:59:29.658" v="6833" actId="255"/>
          <ac:spMkLst>
            <pc:docMk/>
            <pc:sldMk cId="3319000321" sldId="320"/>
            <ac:spMk id="2" creationId="{00000000-0000-0000-0000-000000000000}"/>
          </ac:spMkLst>
        </pc:spChg>
        <pc:spChg chg="del mod">
          <ac:chgData name="Joy, Steven" userId="ced2c016-5f25-4b1c-a567-fbfec5e91981" providerId="ADAL" clId="{1603FEC6-6789-43EA-B065-52475184071A}" dt="2025-02-06T16:36:42.146" v="5071"/>
          <ac:spMkLst>
            <pc:docMk/>
            <pc:sldMk cId="3319000321" sldId="320"/>
            <ac:spMk id="3" creationId="{00000000-0000-0000-0000-000000000000}"/>
          </ac:spMkLst>
        </pc:spChg>
        <pc:spChg chg="del">
          <ac:chgData name="Joy, Steven" userId="ced2c016-5f25-4b1c-a567-fbfec5e91981" providerId="ADAL" clId="{1603FEC6-6789-43EA-B065-52475184071A}" dt="2025-02-06T16:36:42.146" v="5069" actId="478"/>
          <ac:spMkLst>
            <pc:docMk/>
            <pc:sldMk cId="3319000321" sldId="320"/>
            <ac:spMk id="4" creationId="{00000000-0000-0000-0000-000000000000}"/>
          </ac:spMkLst>
        </pc:spChg>
        <pc:spChg chg="add mod">
          <ac:chgData name="Joy, Steven" userId="ced2c016-5f25-4b1c-a567-fbfec5e91981" providerId="ADAL" clId="{1603FEC6-6789-43EA-B065-52475184071A}" dt="2025-02-06T17:33:47.716" v="7965" actId="20577"/>
          <ac:spMkLst>
            <pc:docMk/>
            <pc:sldMk cId="3319000321" sldId="320"/>
            <ac:spMk id="5" creationId="{1DB54F57-6CB3-3CD1-1A0B-53E6B7EB8DFD}"/>
          </ac:spMkLst>
        </pc:spChg>
        <pc:spChg chg="mod">
          <ac:chgData name="Joy, Steven" userId="ced2c016-5f25-4b1c-a567-fbfec5e91981" providerId="ADAL" clId="{1603FEC6-6789-43EA-B065-52475184071A}" dt="2025-02-06T16:59:08.211" v="6830" actId="1037"/>
          <ac:spMkLst>
            <pc:docMk/>
            <pc:sldMk cId="3319000321" sldId="320"/>
            <ac:spMk id="8" creationId="{089E2ECE-11AD-4DBE-FA72-929273A8EE0A}"/>
          </ac:spMkLst>
        </pc:spChg>
        <pc:spChg chg="del">
          <ac:chgData name="Joy, Steven" userId="ced2c016-5f25-4b1c-a567-fbfec5e91981" providerId="ADAL" clId="{1603FEC6-6789-43EA-B065-52475184071A}" dt="2025-02-06T16:36:42.146" v="5069" actId="478"/>
          <ac:spMkLst>
            <pc:docMk/>
            <pc:sldMk cId="3319000321" sldId="320"/>
            <ac:spMk id="9" creationId="{00000000-0000-0000-0000-000000000000}"/>
          </ac:spMkLst>
        </pc:spChg>
        <pc:spChg chg="del">
          <ac:chgData name="Joy, Steven" userId="ced2c016-5f25-4b1c-a567-fbfec5e91981" providerId="ADAL" clId="{1603FEC6-6789-43EA-B065-52475184071A}" dt="2025-02-06T16:36:42.146" v="5069" actId="478"/>
          <ac:spMkLst>
            <pc:docMk/>
            <pc:sldMk cId="3319000321" sldId="320"/>
            <ac:spMk id="11" creationId="{00000000-0000-0000-0000-000000000000}"/>
          </ac:spMkLst>
        </pc:spChg>
        <pc:spChg chg="add mod">
          <ac:chgData name="Joy, Steven" userId="ced2c016-5f25-4b1c-a567-fbfec5e91981" providerId="ADAL" clId="{1603FEC6-6789-43EA-B065-52475184071A}" dt="2025-02-06T17:34:59.063" v="8030" actId="20577"/>
          <ac:spMkLst>
            <pc:docMk/>
            <pc:sldMk cId="3319000321" sldId="320"/>
            <ac:spMk id="15" creationId="{7DCFE000-39D3-71E7-64BC-460FFC34A046}"/>
          </ac:spMkLst>
        </pc:spChg>
        <pc:picChg chg="del">
          <ac:chgData name="Joy, Steven" userId="ced2c016-5f25-4b1c-a567-fbfec5e91981" providerId="ADAL" clId="{1603FEC6-6789-43EA-B065-52475184071A}" dt="2025-02-06T16:36:42.146" v="5069" actId="478"/>
          <ac:picMkLst>
            <pc:docMk/>
            <pc:sldMk cId="3319000321" sldId="320"/>
            <ac:picMk id="7" creationId="{99805F0B-F303-6083-7D0B-0D920074D808}"/>
          </ac:picMkLst>
        </pc:picChg>
        <pc:picChg chg="del">
          <ac:chgData name="Joy, Steven" userId="ced2c016-5f25-4b1c-a567-fbfec5e91981" providerId="ADAL" clId="{1603FEC6-6789-43EA-B065-52475184071A}" dt="2025-02-06T16:36:42.146" v="5069" actId="478"/>
          <ac:picMkLst>
            <pc:docMk/>
            <pc:sldMk cId="3319000321" sldId="320"/>
            <ac:picMk id="10" creationId="{56107F58-4CA5-DD98-3F1E-67BC77DA920B}"/>
          </ac:picMkLst>
        </pc:picChg>
        <pc:picChg chg="add mod">
          <ac:chgData name="Joy, Steven" userId="ced2c016-5f25-4b1c-a567-fbfec5e91981" providerId="ADAL" clId="{1603FEC6-6789-43EA-B065-52475184071A}" dt="2025-02-06T17:33:43.642" v="7964"/>
          <ac:picMkLst>
            <pc:docMk/>
            <pc:sldMk cId="3319000321" sldId="320"/>
            <ac:picMk id="13" creationId="{B031E3B5-2723-E855-9C3D-A92CA551DA2E}"/>
          </ac:picMkLst>
        </pc:picChg>
        <pc:cxnChg chg="del">
          <ac:chgData name="Joy, Steven" userId="ced2c016-5f25-4b1c-a567-fbfec5e91981" providerId="ADAL" clId="{1603FEC6-6789-43EA-B065-52475184071A}" dt="2025-02-06T16:46:52.622" v="5096" actId="478"/>
          <ac:cxnSpMkLst>
            <pc:docMk/>
            <pc:sldMk cId="3319000321" sldId="320"/>
            <ac:cxnSpMk id="14" creationId="{00000000-0000-0000-0000-000000000000}"/>
          </ac:cxnSpMkLst>
        </pc:cxnChg>
      </pc:sldChg>
      <pc:sldChg chg="del">
        <pc:chgData name="Joy, Steven" userId="ced2c016-5f25-4b1c-a567-fbfec5e91981" providerId="ADAL" clId="{1603FEC6-6789-43EA-B065-52475184071A}" dt="2025-02-05T18:45:10.510" v="3447" actId="47"/>
        <pc:sldMkLst>
          <pc:docMk/>
          <pc:sldMk cId="4228942879" sldId="323"/>
        </pc:sldMkLst>
      </pc:sldChg>
      <pc:sldChg chg="addSp delSp modSp mod ord">
        <pc:chgData name="Joy, Steven" userId="ced2c016-5f25-4b1c-a567-fbfec5e91981" providerId="ADAL" clId="{1603FEC6-6789-43EA-B065-52475184071A}" dt="2025-02-06T17:12:16.280" v="7059" actId="1038"/>
        <pc:sldMkLst>
          <pc:docMk/>
          <pc:sldMk cId="2252717514" sldId="324"/>
        </pc:sldMkLst>
        <pc:spChg chg="del">
          <ac:chgData name="Joy, Steven" userId="ced2c016-5f25-4b1c-a567-fbfec5e91981" providerId="ADAL" clId="{1603FEC6-6789-43EA-B065-52475184071A}" dt="2025-02-06T16:35:22.568" v="5062" actId="478"/>
          <ac:spMkLst>
            <pc:docMk/>
            <pc:sldMk cId="2252717514" sldId="324"/>
            <ac:spMk id="2" creationId="{00000000-0000-0000-0000-000000000000}"/>
          </ac:spMkLst>
        </pc:spChg>
        <pc:spChg chg="mod">
          <ac:chgData name="Joy, Steven" userId="ced2c016-5f25-4b1c-a567-fbfec5e91981" providerId="ADAL" clId="{1603FEC6-6789-43EA-B065-52475184071A}" dt="2025-02-06T16:50:29.648" v="5324" actId="20577"/>
          <ac:spMkLst>
            <pc:docMk/>
            <pc:sldMk cId="2252717514" sldId="324"/>
            <ac:spMk id="3" creationId="{00000000-0000-0000-0000-000000000000}"/>
          </ac:spMkLst>
        </pc:spChg>
        <pc:spChg chg="add mod">
          <ac:chgData name="Joy, Steven" userId="ced2c016-5f25-4b1c-a567-fbfec5e91981" providerId="ADAL" clId="{1603FEC6-6789-43EA-B065-52475184071A}" dt="2025-02-06T16:46:01.336" v="5095" actId="20577"/>
          <ac:spMkLst>
            <pc:docMk/>
            <pc:sldMk cId="2252717514" sldId="324"/>
            <ac:spMk id="4" creationId="{3CA7CA3A-4879-337D-DA71-2782F74877D7}"/>
          </ac:spMkLst>
        </pc:spChg>
        <pc:spChg chg="del">
          <ac:chgData name="Joy, Steven" userId="ced2c016-5f25-4b1c-a567-fbfec5e91981" providerId="ADAL" clId="{1603FEC6-6789-43EA-B065-52475184071A}" dt="2025-02-06T16:47:08.140" v="5099" actId="478"/>
          <ac:spMkLst>
            <pc:docMk/>
            <pc:sldMk cId="2252717514" sldId="324"/>
            <ac:spMk id="6" creationId="{D987648A-0B0E-0A09-FFDA-4B80D6EF43A6}"/>
          </ac:spMkLst>
        </pc:spChg>
        <pc:spChg chg="mod">
          <ac:chgData name="Joy, Steven" userId="ced2c016-5f25-4b1c-a567-fbfec5e91981" providerId="ADAL" clId="{1603FEC6-6789-43EA-B065-52475184071A}" dt="2025-02-06T16:58:15.324" v="6591" actId="1037"/>
          <ac:spMkLst>
            <pc:docMk/>
            <pc:sldMk cId="2252717514" sldId="324"/>
            <ac:spMk id="12" creationId="{C289AC8E-735A-335E-D8A3-8C9049518714}"/>
          </ac:spMkLst>
        </pc:spChg>
        <pc:spChg chg="add mod">
          <ac:chgData name="Joy, Steven" userId="ced2c016-5f25-4b1c-a567-fbfec5e91981" providerId="ADAL" clId="{1603FEC6-6789-43EA-B065-52475184071A}" dt="2025-02-06T17:12:16.280" v="7059" actId="1038"/>
          <ac:spMkLst>
            <pc:docMk/>
            <pc:sldMk cId="2252717514" sldId="324"/>
            <ac:spMk id="13" creationId="{CD4DF08E-2C63-8937-FDD7-B433EBA23B5F}"/>
          </ac:spMkLst>
        </pc:spChg>
        <pc:spChg chg="add mod">
          <ac:chgData name="Joy, Steven" userId="ced2c016-5f25-4b1c-a567-fbfec5e91981" providerId="ADAL" clId="{1603FEC6-6789-43EA-B065-52475184071A}" dt="2025-02-06T17:12:12.364" v="7043" actId="1076"/>
          <ac:spMkLst>
            <pc:docMk/>
            <pc:sldMk cId="2252717514" sldId="324"/>
            <ac:spMk id="14" creationId="{4A8E7F23-4889-22B8-CC47-04CCC8353527}"/>
          </ac:spMkLst>
        </pc:spChg>
        <pc:picChg chg="del">
          <ac:chgData name="Joy, Steven" userId="ced2c016-5f25-4b1c-a567-fbfec5e91981" providerId="ADAL" clId="{1603FEC6-6789-43EA-B065-52475184071A}" dt="2025-02-06T16:35:38.608" v="5064" actId="478"/>
          <ac:picMkLst>
            <pc:docMk/>
            <pc:sldMk cId="2252717514" sldId="324"/>
            <ac:picMk id="5" creationId="{57770F18-7C54-F898-5E24-480F8693FD9B}"/>
          </ac:picMkLst>
        </pc:picChg>
        <pc:picChg chg="add mod modCrop">
          <ac:chgData name="Joy, Steven" userId="ced2c016-5f25-4b1c-a567-fbfec5e91981" providerId="ADAL" clId="{1603FEC6-6789-43EA-B065-52475184071A}" dt="2025-02-06T16:58:23.065" v="6623" actId="1037"/>
          <ac:picMkLst>
            <pc:docMk/>
            <pc:sldMk cId="2252717514" sldId="324"/>
            <ac:picMk id="8" creationId="{77A34371-CACC-B0F8-781E-5E13084736A2}"/>
          </ac:picMkLst>
        </pc:picChg>
        <pc:picChg chg="add mod modCrop">
          <ac:chgData name="Joy, Steven" userId="ced2c016-5f25-4b1c-a567-fbfec5e91981" providerId="ADAL" clId="{1603FEC6-6789-43EA-B065-52475184071A}" dt="2025-02-06T16:58:23.065" v="6623" actId="1037"/>
          <ac:picMkLst>
            <pc:docMk/>
            <pc:sldMk cId="2252717514" sldId="324"/>
            <ac:picMk id="10" creationId="{8BFEBDE2-C2E5-20B4-9EA3-01F62EC4C2FA}"/>
          </ac:picMkLst>
        </pc:picChg>
      </pc:sldChg>
      <pc:sldChg chg="addSp delSp modSp mod">
        <pc:chgData name="Joy, Steven" userId="ced2c016-5f25-4b1c-a567-fbfec5e91981" providerId="ADAL" clId="{1603FEC6-6789-43EA-B065-52475184071A}" dt="2025-02-06T17:38:22.122" v="8047" actId="1076"/>
        <pc:sldMkLst>
          <pc:docMk/>
          <pc:sldMk cId="3794583929" sldId="325"/>
        </pc:sldMkLst>
        <pc:spChg chg="del">
          <ac:chgData name="Joy, Steven" userId="ced2c016-5f25-4b1c-a567-fbfec5e91981" providerId="ADAL" clId="{1603FEC6-6789-43EA-B065-52475184071A}" dt="2025-02-06T16:59:37.114" v="6834" actId="478"/>
          <ac:spMkLst>
            <pc:docMk/>
            <pc:sldMk cId="3794583929" sldId="325"/>
            <ac:spMk id="2" creationId="{00000000-0000-0000-0000-000000000000}"/>
          </ac:spMkLst>
        </pc:spChg>
        <pc:spChg chg="del">
          <ac:chgData name="Joy, Steven" userId="ced2c016-5f25-4b1c-a567-fbfec5e91981" providerId="ADAL" clId="{1603FEC6-6789-43EA-B065-52475184071A}" dt="2025-02-06T17:38:09.077" v="8042" actId="478"/>
          <ac:spMkLst>
            <pc:docMk/>
            <pc:sldMk cId="3794583929" sldId="325"/>
            <ac:spMk id="3" creationId="{00000000-0000-0000-0000-000000000000}"/>
          </ac:spMkLst>
        </pc:spChg>
        <pc:spChg chg="mod">
          <ac:chgData name="Joy, Steven" userId="ced2c016-5f25-4b1c-a567-fbfec5e91981" providerId="ADAL" clId="{1603FEC6-6789-43EA-B065-52475184071A}" dt="2025-02-06T17:00:03.778" v="6843" actId="1076"/>
          <ac:spMkLst>
            <pc:docMk/>
            <pc:sldMk cId="3794583929" sldId="325"/>
            <ac:spMk id="5" creationId="{1273AB5B-F4C8-2C29-A6D2-599A5AB86D35}"/>
          </ac:spMkLst>
        </pc:spChg>
        <pc:spChg chg="add mod">
          <ac:chgData name="Joy, Steven" userId="ced2c016-5f25-4b1c-a567-fbfec5e91981" providerId="ADAL" clId="{1603FEC6-6789-43EA-B065-52475184071A}" dt="2025-02-06T16:59:55.473" v="6841" actId="1076"/>
          <ac:spMkLst>
            <pc:docMk/>
            <pc:sldMk cId="3794583929" sldId="325"/>
            <ac:spMk id="7" creationId="{0A1B1273-8CBE-37E4-ECDC-9D883028060B}"/>
          </ac:spMkLst>
        </pc:spChg>
        <pc:spChg chg="add mod">
          <ac:chgData name="Joy, Steven" userId="ced2c016-5f25-4b1c-a567-fbfec5e91981" providerId="ADAL" clId="{1603FEC6-6789-43EA-B065-52475184071A}" dt="2025-02-06T17:38:22.122" v="8047" actId="1076"/>
          <ac:spMkLst>
            <pc:docMk/>
            <pc:sldMk cId="3794583929" sldId="325"/>
            <ac:spMk id="16" creationId="{30E2DF74-7577-15A9-5012-39B4F637B88E}"/>
          </ac:spMkLst>
        </pc:spChg>
        <pc:picChg chg="add del mod modCrop">
          <ac:chgData name="Joy, Steven" userId="ced2c016-5f25-4b1c-a567-fbfec5e91981" providerId="ADAL" clId="{1603FEC6-6789-43EA-B065-52475184071A}" dt="2025-02-06T17:37:09.727" v="8031" actId="478"/>
          <ac:picMkLst>
            <pc:docMk/>
            <pc:sldMk cId="3794583929" sldId="325"/>
            <ac:picMk id="10" creationId="{C3F35C24-A07E-9C26-D024-1F7C9AC3D3C3}"/>
          </ac:picMkLst>
        </pc:picChg>
        <pc:picChg chg="add del mod modCrop">
          <ac:chgData name="Joy, Steven" userId="ced2c016-5f25-4b1c-a567-fbfec5e91981" providerId="ADAL" clId="{1603FEC6-6789-43EA-B065-52475184071A}" dt="2025-02-06T17:37:10.540" v="8032" actId="478"/>
          <ac:picMkLst>
            <pc:docMk/>
            <pc:sldMk cId="3794583929" sldId="325"/>
            <ac:picMk id="12" creationId="{AE5A50AF-F040-8B6E-3D6B-0E233F8B25A2}"/>
          </ac:picMkLst>
        </pc:picChg>
        <pc:picChg chg="add mod modCrop">
          <ac:chgData name="Joy, Steven" userId="ced2c016-5f25-4b1c-a567-fbfec5e91981" providerId="ADAL" clId="{1603FEC6-6789-43EA-B065-52475184071A}" dt="2025-02-06T17:37:55.780" v="8041" actId="14100"/>
          <ac:picMkLst>
            <pc:docMk/>
            <pc:sldMk cId="3794583929" sldId="325"/>
            <ac:picMk id="14" creationId="{1067167B-9950-B4E3-1B4E-00BD93DCA177}"/>
          </ac:picMkLst>
        </pc:picChg>
        <pc:picChg chg="del">
          <ac:chgData name="Joy, Steven" userId="ced2c016-5f25-4b1c-a567-fbfec5e91981" providerId="ADAL" clId="{1603FEC6-6789-43EA-B065-52475184071A}" dt="2025-02-06T16:59:14.460" v="6831" actId="478"/>
          <ac:picMkLst>
            <pc:docMk/>
            <pc:sldMk cId="3794583929" sldId="325"/>
            <ac:picMk id="15" creationId="{FC6CAA5A-6E2A-15C7-CBA8-A850699F9B94}"/>
          </ac:picMkLst>
        </pc:picChg>
      </pc:sldChg>
      <pc:sldChg chg="modSp add mod">
        <pc:chgData name="Joy, Steven" userId="ced2c016-5f25-4b1c-a567-fbfec5e91981" providerId="ADAL" clId="{1603FEC6-6789-43EA-B065-52475184071A}" dt="2025-02-06T16:55:33.808" v="5815" actId="1036"/>
        <pc:sldMkLst>
          <pc:docMk/>
          <pc:sldMk cId="2653437400" sldId="326"/>
        </pc:sldMkLst>
        <pc:spChg chg="mod">
          <ac:chgData name="Joy, Steven" userId="ced2c016-5f25-4b1c-a567-fbfec5e91981" providerId="ADAL" clId="{1603FEC6-6789-43EA-B065-52475184071A}" dt="2025-02-06T16:55:33.808" v="5815" actId="1036"/>
          <ac:spMkLst>
            <pc:docMk/>
            <pc:sldMk cId="2653437400" sldId="326"/>
            <ac:spMk id="3" creationId="{4186BFFB-3384-9DE4-8613-A5F0FABEF672}"/>
          </ac:spMkLst>
        </pc:spChg>
        <pc:spChg chg="mod">
          <ac:chgData name="Joy, Steven" userId="ced2c016-5f25-4b1c-a567-fbfec5e91981" providerId="ADAL" clId="{1603FEC6-6789-43EA-B065-52475184071A}" dt="2025-02-05T17:51:11.901" v="2413" actId="20577"/>
          <ac:spMkLst>
            <pc:docMk/>
            <pc:sldMk cId="2653437400" sldId="326"/>
            <ac:spMk id="11266" creationId="{FA1745A4-C4CF-402D-B309-9CBB016FAF63}"/>
          </ac:spMkLst>
        </pc:spChg>
      </pc:sldChg>
      <pc:sldChg chg="addSp delSp modSp add mod">
        <pc:chgData name="Joy, Steven" userId="ced2c016-5f25-4b1c-a567-fbfec5e91981" providerId="ADAL" clId="{1603FEC6-6789-43EA-B065-52475184071A}" dt="2025-02-06T16:57:40.123" v="6423" actId="1036"/>
        <pc:sldMkLst>
          <pc:docMk/>
          <pc:sldMk cId="1485783642" sldId="327"/>
        </pc:sldMkLst>
        <pc:spChg chg="mod">
          <ac:chgData name="Joy, Steven" userId="ced2c016-5f25-4b1c-a567-fbfec5e91981" providerId="ADAL" clId="{1603FEC6-6789-43EA-B065-52475184071A}" dt="2025-02-05T23:07:08.609" v="3906" actId="20577"/>
          <ac:spMkLst>
            <pc:docMk/>
            <pc:sldMk cId="1485783642" sldId="327"/>
            <ac:spMk id="2" creationId="{2EDAE8DB-B9EB-53DE-BB8B-AFE665E05FAB}"/>
          </ac:spMkLst>
        </pc:spChg>
        <pc:spChg chg="mod">
          <ac:chgData name="Joy, Steven" userId="ced2c016-5f25-4b1c-a567-fbfec5e91981" providerId="ADAL" clId="{1603FEC6-6789-43EA-B065-52475184071A}" dt="2025-02-06T16:34:19.814" v="5017" actId="6549"/>
          <ac:spMkLst>
            <pc:docMk/>
            <pc:sldMk cId="1485783642" sldId="327"/>
            <ac:spMk id="3" creationId="{B0F79736-D618-341C-B07A-4DA44D393CE8}"/>
          </ac:spMkLst>
        </pc:spChg>
        <pc:spChg chg="mod">
          <ac:chgData name="Joy, Steven" userId="ced2c016-5f25-4b1c-a567-fbfec5e91981" providerId="ADAL" clId="{1603FEC6-6789-43EA-B065-52475184071A}" dt="2025-02-06T16:57:07.402" v="6313" actId="1038"/>
          <ac:spMkLst>
            <pc:docMk/>
            <pc:sldMk cId="1485783642" sldId="327"/>
            <ac:spMk id="5" creationId="{EC032012-8A4D-AA5F-AAD2-C59D0178C4EC}"/>
          </ac:spMkLst>
        </pc:spChg>
        <pc:spChg chg="mod">
          <ac:chgData name="Joy, Steven" userId="ced2c016-5f25-4b1c-a567-fbfec5e91981" providerId="ADAL" clId="{1603FEC6-6789-43EA-B065-52475184071A}" dt="2025-02-06T16:57:31.459" v="6387" actId="1035"/>
          <ac:spMkLst>
            <pc:docMk/>
            <pc:sldMk cId="1485783642" sldId="327"/>
            <ac:spMk id="9" creationId="{3BB7FF88-F0C8-796E-3726-72B10857EE3F}"/>
          </ac:spMkLst>
        </pc:spChg>
        <pc:spChg chg="mod">
          <ac:chgData name="Joy, Steven" userId="ced2c016-5f25-4b1c-a567-fbfec5e91981" providerId="ADAL" clId="{1603FEC6-6789-43EA-B065-52475184071A}" dt="2025-02-06T16:57:40.123" v="6423" actId="1036"/>
          <ac:spMkLst>
            <pc:docMk/>
            <pc:sldMk cId="1485783642" sldId="327"/>
            <ac:spMk id="10" creationId="{E36B9519-0036-5FF2-51DA-DECF8A47D99E}"/>
          </ac:spMkLst>
        </pc:spChg>
        <pc:spChg chg="add mod">
          <ac:chgData name="Joy, Steven" userId="ced2c016-5f25-4b1c-a567-fbfec5e91981" providerId="ADAL" clId="{1603FEC6-6789-43EA-B065-52475184071A}" dt="2025-02-06T16:57:23.921" v="6371" actId="1037"/>
          <ac:spMkLst>
            <pc:docMk/>
            <pc:sldMk cId="1485783642" sldId="327"/>
            <ac:spMk id="12" creationId="{9E868578-D59C-0658-C83F-B1B67D9EBF05}"/>
          </ac:spMkLst>
        </pc:spChg>
        <pc:picChg chg="del">
          <ac:chgData name="Joy, Steven" userId="ced2c016-5f25-4b1c-a567-fbfec5e91981" providerId="ADAL" clId="{1603FEC6-6789-43EA-B065-52475184071A}" dt="2025-02-05T23:16:50.282" v="3969" actId="478"/>
          <ac:picMkLst>
            <pc:docMk/>
            <pc:sldMk cId="1485783642" sldId="327"/>
            <ac:picMk id="5" creationId="{BD73811C-9327-6365-F8BC-8A8633CC02FE}"/>
          </ac:picMkLst>
        </pc:picChg>
        <pc:picChg chg="add mod modCrop">
          <ac:chgData name="Joy, Steven" userId="ced2c016-5f25-4b1c-a567-fbfec5e91981" providerId="ADAL" clId="{1603FEC6-6789-43EA-B065-52475184071A}" dt="2025-02-06T16:57:19.155" v="6365" actId="1035"/>
          <ac:picMkLst>
            <pc:docMk/>
            <pc:sldMk cId="1485783642" sldId="327"/>
            <ac:picMk id="6" creationId="{59024BFD-30EE-1B8F-F306-FEBC49F62D7B}"/>
          </ac:picMkLst>
        </pc:picChg>
        <pc:picChg chg="del">
          <ac:chgData name="Joy, Steven" userId="ced2c016-5f25-4b1c-a567-fbfec5e91981" providerId="ADAL" clId="{1603FEC6-6789-43EA-B065-52475184071A}" dt="2025-02-05T23:16:21.693" v="3962" actId="478"/>
          <ac:picMkLst>
            <pc:docMk/>
            <pc:sldMk cId="1485783642" sldId="327"/>
            <ac:picMk id="7" creationId="{7C3B4620-15A6-5726-DBEB-5F6CEADC21FB}"/>
          </ac:picMkLst>
        </pc:picChg>
        <pc:picChg chg="add mod ord modCrop">
          <ac:chgData name="Joy, Steven" userId="ced2c016-5f25-4b1c-a567-fbfec5e91981" providerId="ADAL" clId="{1603FEC6-6789-43EA-B065-52475184071A}" dt="2025-02-06T16:57:19.155" v="6365" actId="1035"/>
          <ac:picMkLst>
            <pc:docMk/>
            <pc:sldMk cId="1485783642" sldId="327"/>
            <ac:picMk id="11" creationId="{E92B59F9-35B2-697E-FD55-732AF53AD22A}"/>
          </ac:picMkLst>
        </pc:picChg>
      </pc:sldChg>
      <pc:sldChg chg="modSp new mod">
        <pc:chgData name="Joy, Steven" userId="ced2c016-5f25-4b1c-a567-fbfec5e91981" providerId="ADAL" clId="{1603FEC6-6789-43EA-B065-52475184071A}" dt="2025-02-06T16:56:34.796" v="6162" actId="1038"/>
        <pc:sldMkLst>
          <pc:docMk/>
          <pc:sldMk cId="141768444" sldId="328"/>
        </pc:sldMkLst>
        <pc:spChg chg="mod">
          <ac:chgData name="Joy, Steven" userId="ced2c016-5f25-4b1c-a567-fbfec5e91981" providerId="ADAL" clId="{1603FEC6-6789-43EA-B065-52475184071A}" dt="2025-02-05T23:22:59.951" v="4343" actId="20577"/>
          <ac:spMkLst>
            <pc:docMk/>
            <pc:sldMk cId="141768444" sldId="328"/>
            <ac:spMk id="2" creationId="{7EA6CB36-0666-BCA8-CB0D-74C54078C02C}"/>
          </ac:spMkLst>
        </pc:spChg>
        <pc:spChg chg="mod">
          <ac:chgData name="Joy, Steven" userId="ced2c016-5f25-4b1c-a567-fbfec5e91981" providerId="ADAL" clId="{1603FEC6-6789-43EA-B065-52475184071A}" dt="2025-02-06T16:31:46.983" v="4764" actId="20577"/>
          <ac:spMkLst>
            <pc:docMk/>
            <pc:sldMk cId="141768444" sldId="328"/>
            <ac:spMk id="3" creationId="{648B0211-1842-9D22-DA5B-81D2FC921E5A}"/>
          </ac:spMkLst>
        </pc:spChg>
        <pc:spChg chg="mod">
          <ac:chgData name="Joy, Steven" userId="ced2c016-5f25-4b1c-a567-fbfec5e91981" providerId="ADAL" clId="{1603FEC6-6789-43EA-B065-52475184071A}" dt="2025-02-06T16:56:34.796" v="6162" actId="1038"/>
          <ac:spMkLst>
            <pc:docMk/>
            <pc:sldMk cId="141768444" sldId="328"/>
            <ac:spMk id="5" creationId="{EA492095-0D96-A576-F02B-6D291F1FA3F3}"/>
          </ac:spMkLst>
        </pc:spChg>
      </pc:sldChg>
      <pc:sldChg chg="modSp add del mod">
        <pc:chgData name="Joy, Steven" userId="ced2c016-5f25-4b1c-a567-fbfec5e91981" providerId="ADAL" clId="{1603FEC6-6789-43EA-B065-52475184071A}" dt="2025-02-06T18:15:27.473" v="8174" actId="47"/>
        <pc:sldMkLst>
          <pc:docMk/>
          <pc:sldMk cId="164326426" sldId="329"/>
        </pc:sldMkLst>
        <pc:spChg chg="mod">
          <ac:chgData name="Joy, Steven" userId="ced2c016-5f25-4b1c-a567-fbfec5e91981" providerId="ADAL" clId="{1603FEC6-6789-43EA-B065-52475184071A}" dt="2025-02-06T16:35:50.968" v="5067" actId="20577"/>
          <ac:spMkLst>
            <pc:docMk/>
            <pc:sldMk cId="164326426" sldId="329"/>
            <ac:spMk id="4" creationId="{0FC9D024-8CC0-DE5F-EB0F-C551B274DD8D}"/>
          </ac:spMkLst>
        </pc:spChg>
        <pc:spChg chg="mod">
          <ac:chgData name="Joy, Steven" userId="ced2c016-5f25-4b1c-a567-fbfec5e91981" providerId="ADAL" clId="{1603FEC6-6789-43EA-B065-52475184071A}" dt="2025-02-06T16:57:58.769" v="6504" actId="1038"/>
          <ac:spMkLst>
            <pc:docMk/>
            <pc:sldMk cId="164326426" sldId="329"/>
            <ac:spMk id="5" creationId="{204BE600-48D1-F731-E943-BA64EA4876A6}"/>
          </ac:spMkLst>
        </pc:spChg>
      </pc:sldChg>
      <pc:sldChg chg="addSp delSp modSp add mod">
        <pc:chgData name="Joy, Steven" userId="ced2c016-5f25-4b1c-a567-fbfec5e91981" providerId="ADAL" clId="{1603FEC6-6789-43EA-B065-52475184071A}" dt="2025-02-06T17:14:00.078" v="7214" actId="1035"/>
        <pc:sldMkLst>
          <pc:docMk/>
          <pc:sldMk cId="3807304197" sldId="330"/>
        </pc:sldMkLst>
        <pc:spChg chg="mod">
          <ac:chgData name="Joy, Steven" userId="ced2c016-5f25-4b1c-a567-fbfec5e91981" providerId="ADAL" clId="{1603FEC6-6789-43EA-B065-52475184071A}" dt="2025-02-06T17:13:55.609" v="7201" actId="1037"/>
          <ac:spMkLst>
            <pc:docMk/>
            <pc:sldMk cId="3807304197" sldId="330"/>
            <ac:spMk id="3" creationId="{17D16174-4E18-18B0-40B2-AF153139CF0E}"/>
          </ac:spMkLst>
        </pc:spChg>
        <pc:spChg chg="mod">
          <ac:chgData name="Joy, Steven" userId="ced2c016-5f25-4b1c-a567-fbfec5e91981" providerId="ADAL" clId="{1603FEC6-6789-43EA-B065-52475184071A}" dt="2025-02-06T16:48:52.006" v="5261" actId="20577"/>
          <ac:spMkLst>
            <pc:docMk/>
            <pc:sldMk cId="3807304197" sldId="330"/>
            <ac:spMk id="4" creationId="{24C3912F-B00D-E5DD-A140-DB9874608826}"/>
          </ac:spMkLst>
        </pc:spChg>
        <pc:spChg chg="mod">
          <ac:chgData name="Joy, Steven" userId="ced2c016-5f25-4b1c-a567-fbfec5e91981" providerId="ADAL" clId="{1603FEC6-6789-43EA-B065-52475184071A}" dt="2025-02-06T16:58:39.499" v="6697" actId="1038"/>
          <ac:spMkLst>
            <pc:docMk/>
            <pc:sldMk cId="3807304197" sldId="330"/>
            <ac:spMk id="5" creationId="{5A5C0ACE-1DA2-BDF4-4287-C2384C6D3B62}"/>
          </ac:spMkLst>
        </pc:spChg>
        <pc:spChg chg="add mod">
          <ac:chgData name="Joy, Steven" userId="ced2c016-5f25-4b1c-a567-fbfec5e91981" providerId="ADAL" clId="{1603FEC6-6789-43EA-B065-52475184071A}" dt="2025-02-06T17:12:58.061" v="7114" actId="1036"/>
          <ac:spMkLst>
            <pc:docMk/>
            <pc:sldMk cId="3807304197" sldId="330"/>
            <ac:spMk id="12" creationId="{42F4EE82-C3F8-E179-54FA-2F7A2218CC8A}"/>
          </ac:spMkLst>
        </pc:spChg>
        <pc:spChg chg="add mod">
          <ac:chgData name="Joy, Steven" userId="ced2c016-5f25-4b1c-a567-fbfec5e91981" providerId="ADAL" clId="{1603FEC6-6789-43EA-B065-52475184071A}" dt="2025-02-06T17:12:58.061" v="7114" actId="1036"/>
          <ac:spMkLst>
            <pc:docMk/>
            <pc:sldMk cId="3807304197" sldId="330"/>
            <ac:spMk id="13" creationId="{C45386A3-6F1F-7E85-5882-7B9D8CD0E16A}"/>
          </ac:spMkLst>
        </pc:spChg>
        <pc:spChg chg="add mod">
          <ac:chgData name="Joy, Steven" userId="ced2c016-5f25-4b1c-a567-fbfec5e91981" providerId="ADAL" clId="{1603FEC6-6789-43EA-B065-52475184071A}" dt="2025-02-06T17:14:00.078" v="7214" actId="1035"/>
          <ac:spMkLst>
            <pc:docMk/>
            <pc:sldMk cId="3807304197" sldId="330"/>
            <ac:spMk id="15" creationId="{8E5CEE2A-46F6-E658-FD52-7A34A2556D1B}"/>
          </ac:spMkLst>
        </pc:spChg>
        <pc:picChg chg="add mod modCrop">
          <ac:chgData name="Joy, Steven" userId="ced2c016-5f25-4b1c-a567-fbfec5e91981" providerId="ADAL" clId="{1603FEC6-6789-43EA-B065-52475184071A}" dt="2025-02-06T17:12:58.061" v="7114" actId="1036"/>
          <ac:picMkLst>
            <pc:docMk/>
            <pc:sldMk cId="3807304197" sldId="330"/>
            <ac:picMk id="7" creationId="{67E228D3-8345-3379-A48D-BB76C6EF5A6C}"/>
          </ac:picMkLst>
        </pc:picChg>
        <pc:picChg chg="del mod">
          <ac:chgData name="Joy, Steven" userId="ced2c016-5f25-4b1c-a567-fbfec5e91981" providerId="ADAL" clId="{1603FEC6-6789-43EA-B065-52475184071A}" dt="2025-02-06T16:58:51.591" v="6743" actId="478"/>
          <ac:picMkLst>
            <pc:docMk/>
            <pc:sldMk cId="3807304197" sldId="330"/>
            <ac:picMk id="8" creationId="{5B367618-A98E-D801-0925-041FCDE531F5}"/>
          </ac:picMkLst>
        </pc:picChg>
        <pc:picChg chg="del mod">
          <ac:chgData name="Joy, Steven" userId="ced2c016-5f25-4b1c-a567-fbfec5e91981" providerId="ADAL" clId="{1603FEC6-6789-43EA-B065-52475184071A}" dt="2025-02-06T16:58:50.836" v="6742" actId="478"/>
          <ac:picMkLst>
            <pc:docMk/>
            <pc:sldMk cId="3807304197" sldId="330"/>
            <ac:picMk id="10" creationId="{4502A158-2181-CBF5-FC85-8B793EF5EB04}"/>
          </ac:picMkLst>
        </pc:picChg>
        <pc:picChg chg="add mod modCrop">
          <ac:chgData name="Joy, Steven" userId="ced2c016-5f25-4b1c-a567-fbfec5e91981" providerId="ADAL" clId="{1603FEC6-6789-43EA-B065-52475184071A}" dt="2025-02-06T17:12:58.061" v="7114" actId="1036"/>
          <ac:picMkLst>
            <pc:docMk/>
            <pc:sldMk cId="3807304197" sldId="330"/>
            <ac:picMk id="11" creationId="{878FFFB9-A2F4-5FAE-718E-A2715E2B0715}"/>
          </ac:picMkLst>
        </pc:picChg>
      </pc:sldChg>
      <pc:sldMasterChg chg="modSldLayout">
        <pc:chgData name="Joy, Steven" userId="ced2c016-5f25-4b1c-a567-fbfec5e91981" providerId="ADAL" clId="{1603FEC6-6789-43EA-B065-52475184071A}" dt="2025-02-06T16:53:30.958" v="5374" actId="1038"/>
        <pc:sldMasterMkLst>
          <pc:docMk/>
          <pc:sldMasterMk cId="0" sldId="2147483648"/>
        </pc:sldMasterMkLst>
        <pc:sldLayoutChg chg="modSp">
          <pc:chgData name="Joy, Steven" userId="ced2c016-5f25-4b1c-a567-fbfec5e91981" providerId="ADAL" clId="{1603FEC6-6789-43EA-B065-52475184071A}" dt="2025-02-06T16:53:30.958" v="5374" actId="1038"/>
          <pc:sldLayoutMkLst>
            <pc:docMk/>
            <pc:sldMasterMk cId="0" sldId="2147483648"/>
            <pc:sldLayoutMk cId="4171440276" sldId="2147483660"/>
          </pc:sldLayoutMkLst>
          <pc:spChg chg="mod">
            <ac:chgData name="Joy, Steven" userId="ced2c016-5f25-4b1c-a567-fbfec5e91981" providerId="ADAL" clId="{1603FEC6-6789-43EA-B065-52475184071A}" dt="2025-02-06T16:53:30.958" v="5374" actId="1038"/>
            <ac:spMkLst>
              <pc:docMk/>
              <pc:sldMasterMk cId="0" sldId="2147483648"/>
              <pc:sldLayoutMk cId="4171440276" sldId="2147483660"/>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3" name="Rectangle 14"/>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2064" name="Rectangle 16"/>
          <p:cNvSpPr>
            <a:spLocks noGrp="1" noChangeArrowheads="1"/>
          </p:cNvSpPr>
          <p:nvPr>
            <p:ph type="hdr"/>
          </p:nvPr>
        </p:nvSpPr>
        <p:spPr bwMode="auto">
          <a:xfrm>
            <a:off x="0" y="0"/>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5" name="Rectangle 17"/>
          <p:cNvSpPr>
            <a:spLocks noGrp="1" noChangeArrowheads="1"/>
          </p:cNvSpPr>
          <p:nvPr>
            <p:ph type="dt"/>
          </p:nvPr>
        </p:nvSpPr>
        <p:spPr bwMode="auto">
          <a:xfrm>
            <a:off x="4398963" y="0"/>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6" name="Rectangle 18"/>
          <p:cNvSpPr>
            <a:spLocks noGrp="1" noChangeArrowheads="1"/>
          </p:cNvSpPr>
          <p:nvPr>
            <p:ph type="ftr"/>
          </p:nvPr>
        </p:nvSpPr>
        <p:spPr bwMode="auto">
          <a:xfrm>
            <a:off x="0" y="9555163"/>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7" name="Rectangle 19"/>
          <p:cNvSpPr>
            <a:spLocks noGrp="1" noChangeArrowheads="1"/>
          </p:cNvSpPr>
          <p:nvPr>
            <p:ph type="sldNum"/>
          </p:nvPr>
        </p:nvSpPr>
        <p:spPr bwMode="auto">
          <a:xfrm>
            <a:off x="4398963" y="9555163"/>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fld id="{CA3263EC-DC1B-4E6A-9A6C-5F027DAAF32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CDE024FF-C1D0-4EEB-9E9F-14CDFFECA190}" type="slidenum">
              <a:rPr lang="en-GB" altLang="en-US" sz="1400" smtClean="0"/>
              <a:pPr>
                <a:spcBef>
                  <a:spcPct val="0"/>
                </a:spcBef>
                <a:buClrTx/>
                <a:buSzPct val="45000"/>
                <a:buFontTx/>
                <a:buNone/>
              </a:pPr>
              <a:t>1</a:t>
            </a:fld>
            <a:endParaRPr lang="en-GB" altLang="en-US" sz="1400"/>
          </a:p>
        </p:txBody>
      </p:sp>
      <p:sp>
        <p:nvSpPr>
          <p:cNvPr id="409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4100"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97B8CA99-8381-4BD7-88B0-223E9FB7378C}" type="slidenum">
              <a:rPr lang="en-GB" altLang="en-US" sz="1400" smtClean="0"/>
              <a:pPr>
                <a:spcBef>
                  <a:spcPct val="0"/>
                </a:spcBef>
                <a:buClrTx/>
                <a:buSzPct val="45000"/>
                <a:buFontTx/>
                <a:buNone/>
              </a:pPr>
              <a:t>18</a:t>
            </a:fld>
            <a:endParaRPr lang="en-GB" altLang="en-US" sz="1400"/>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AAC0227-6D57-44FC-AD71-B1F3C0D84CE7}" type="slidenum">
              <a:rPr lang="en-GB" altLang="en-US" sz="1400" smtClean="0"/>
              <a:pPr>
                <a:spcBef>
                  <a:spcPct val="0"/>
                </a:spcBef>
                <a:buClrTx/>
                <a:buSzPct val="45000"/>
                <a:buFontTx/>
                <a:buNone/>
              </a:pPr>
              <a:t>2</a:t>
            </a:fld>
            <a:endParaRPr lang="en-GB" altLang="en-US" sz="1400"/>
          </a:p>
        </p:txBody>
      </p:sp>
      <p:sp>
        <p:nvSpPr>
          <p:cNvPr id="614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614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F61FA549-C4DE-4541-B646-5A6DB0C25EFE}" type="slidenum">
              <a:rPr lang="en-GB" altLang="en-US" sz="1400" smtClean="0"/>
              <a:pPr>
                <a:spcBef>
                  <a:spcPct val="0"/>
                </a:spcBef>
                <a:buClrTx/>
                <a:buSzPct val="45000"/>
                <a:buFontTx/>
                <a:buNone/>
              </a:pPr>
              <a:t>3</a:t>
            </a:fld>
            <a:endParaRPr lang="en-GB" altLang="en-US" sz="1400"/>
          </a:p>
        </p:txBody>
      </p:sp>
      <p:sp>
        <p:nvSpPr>
          <p:cNvPr id="819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8196"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E066737-CC20-4049-BB4D-39B52B2BF8B6}" type="slidenum">
              <a:rPr lang="en-GB" altLang="en-US" sz="1400" smtClean="0"/>
              <a:pPr>
                <a:spcBef>
                  <a:spcPct val="0"/>
                </a:spcBef>
                <a:buSzPct val="45000"/>
                <a:buFont typeface="Wingdings" panose="05000000000000000000" pitchFamily="2" charset="2"/>
                <a:buNone/>
              </a:pPr>
              <a:t>4</a:t>
            </a:fld>
            <a:endParaRPr lang="en-GB" altLang="en-US" sz="1400"/>
          </a:p>
        </p:txBody>
      </p:sp>
      <p:sp>
        <p:nvSpPr>
          <p:cNvPr id="10243" name="Text Box 1"/>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178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1F0FFED-08AB-44D7-9069-D55420018195}" type="slidenum">
              <a:rPr lang="en-GB" altLang="en-US" sz="1400" smtClean="0"/>
              <a:pPr>
                <a:spcBef>
                  <a:spcPct val="0"/>
                </a:spcBef>
                <a:buClrTx/>
                <a:buSzPct val="45000"/>
                <a:buFontTx/>
                <a:buNone/>
              </a:pPr>
              <a:t>5</a:t>
            </a:fld>
            <a:endParaRPr lang="en-GB" altLang="en-US" sz="1400"/>
          </a:p>
        </p:txBody>
      </p:sp>
      <p:sp>
        <p:nvSpPr>
          <p:cNvPr id="1024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0244"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763588"/>
            <a:ext cx="5000625"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CA3263EC-DC1B-4E6A-9A6C-5F027DAAF32B}" type="slidenum">
              <a:rPr lang="en-GB" altLang="en-US" smtClean="0"/>
              <a:pPr>
                <a:defRPr/>
              </a:pPr>
              <a:t>8</a:t>
            </a:fld>
            <a:endParaRPr lang="en-GB" altLang="en-US"/>
          </a:p>
        </p:txBody>
      </p:sp>
    </p:spTree>
    <p:extLst>
      <p:ext uri="{BB962C8B-B14F-4D97-AF65-F5344CB8AC3E}">
        <p14:creationId xmlns:p14="http://schemas.microsoft.com/office/powerpoint/2010/main" val="125904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0076E3B8-B262-413A-99CE-816AE8123FAF}" type="slidenum">
              <a:rPr lang="en-GB" altLang="en-US" sz="1400" smtClean="0"/>
              <a:pPr>
                <a:spcBef>
                  <a:spcPct val="0"/>
                </a:spcBef>
                <a:buClrTx/>
                <a:buSzPct val="45000"/>
                <a:buFontTx/>
                <a:buNone/>
              </a:pPr>
              <a:t>10</a:t>
            </a:fld>
            <a:endParaRPr lang="en-GB" altLang="en-US" sz="1400"/>
          </a:p>
        </p:txBody>
      </p:sp>
      <p:sp>
        <p:nvSpPr>
          <p:cNvPr id="1638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638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763588"/>
            <a:ext cx="5000625"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CA3263EC-DC1B-4E6A-9A6C-5F027DAAF32B}" type="slidenum">
              <a:rPr lang="en-GB" altLang="en-US" smtClean="0"/>
              <a:pPr>
                <a:defRPr/>
              </a:pPr>
              <a:t>14</a:t>
            </a:fld>
            <a:endParaRPr lang="en-GB" altLang="en-US"/>
          </a:p>
        </p:txBody>
      </p:sp>
    </p:spTree>
    <p:extLst>
      <p:ext uri="{BB962C8B-B14F-4D97-AF65-F5344CB8AC3E}">
        <p14:creationId xmlns:p14="http://schemas.microsoft.com/office/powerpoint/2010/main" val="180256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7B4F-899F-B47C-09AB-EA887A96D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B9E17-CA9F-A87D-6B09-416CC248BC8E}"/>
              </a:ext>
            </a:extLst>
          </p:cNvPr>
          <p:cNvSpPr>
            <a:spLocks noGrp="1" noRot="1" noChangeAspect="1"/>
          </p:cNvSpPr>
          <p:nvPr>
            <p:ph type="sldImg"/>
          </p:nvPr>
        </p:nvSpPr>
        <p:spPr>
          <a:xfrm>
            <a:off x="1374775" y="763588"/>
            <a:ext cx="5000625" cy="3749675"/>
          </a:xfrm>
        </p:spPr>
      </p:sp>
      <p:sp>
        <p:nvSpPr>
          <p:cNvPr id="3" name="Notes Placeholder 2">
            <a:extLst>
              <a:ext uri="{FF2B5EF4-FFF2-40B4-BE49-F238E27FC236}">
                <a16:creationId xmlns:a16="http://schemas.microsoft.com/office/drawing/2014/main" id="{D16443C7-9345-C099-6361-6FC563BAE0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2AFB9A-6E94-8ED6-C802-854872CE6F72}"/>
              </a:ext>
            </a:extLst>
          </p:cNvPr>
          <p:cNvSpPr>
            <a:spLocks noGrp="1"/>
          </p:cNvSpPr>
          <p:nvPr>
            <p:ph type="sldNum"/>
          </p:nvPr>
        </p:nvSpPr>
        <p:spPr/>
        <p:txBody>
          <a:bodyPr/>
          <a:lstStyle/>
          <a:p>
            <a:pPr>
              <a:defRPr/>
            </a:pPr>
            <a:fld id="{CA3263EC-DC1B-4E6A-9A6C-5F027DAAF32B}" type="slidenum">
              <a:rPr lang="en-GB" altLang="en-US" smtClean="0"/>
              <a:pPr>
                <a:defRPr/>
              </a:pPr>
              <a:t>15</a:t>
            </a:fld>
            <a:endParaRPr lang="en-GB" altLang="en-US"/>
          </a:p>
        </p:txBody>
      </p:sp>
    </p:spTree>
    <p:extLst>
      <p:ext uri="{BB962C8B-B14F-4D97-AF65-F5344CB8AC3E}">
        <p14:creationId xmlns:p14="http://schemas.microsoft.com/office/powerpoint/2010/main" val="126221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D2934FA-37C5-4D8C-B705-EC0C549DE4FB}" type="slidenum">
              <a:rPr lang="en-GB" altLang="en-US"/>
              <a:pPr>
                <a:defRPr/>
              </a:pPr>
              <a:t>‹#›</a:t>
            </a:fld>
            <a:endParaRPr lang="en-GB" altLang="en-US"/>
          </a:p>
        </p:txBody>
      </p:sp>
    </p:spTree>
    <p:extLst>
      <p:ext uri="{BB962C8B-B14F-4D97-AF65-F5344CB8AC3E}">
        <p14:creationId xmlns:p14="http://schemas.microsoft.com/office/powerpoint/2010/main" val="31550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07E29D9E-6142-4D3A-B5E7-5F3871240DCB}" type="slidenum">
              <a:rPr lang="en-GB" altLang="en-US"/>
              <a:pPr>
                <a:defRPr/>
              </a:pPr>
              <a:t>‹#›</a:t>
            </a:fld>
            <a:endParaRPr lang="en-GB" altLang="en-US"/>
          </a:p>
        </p:txBody>
      </p:sp>
    </p:spTree>
    <p:extLst>
      <p:ext uri="{BB962C8B-B14F-4D97-AF65-F5344CB8AC3E}">
        <p14:creationId xmlns:p14="http://schemas.microsoft.com/office/powerpoint/2010/main" val="175281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1625"/>
            <a:ext cx="2262187"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5750" cy="643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F678F5-26F8-4291-B247-028D21ECCEE9}" type="slidenum">
              <a:rPr lang="en-GB" altLang="en-US"/>
              <a:pPr>
                <a:defRPr/>
              </a:pPr>
              <a:t>‹#›</a:t>
            </a:fld>
            <a:endParaRPr lang="en-GB" altLang="en-US"/>
          </a:p>
        </p:txBody>
      </p:sp>
    </p:spTree>
    <p:extLst>
      <p:ext uri="{BB962C8B-B14F-4D97-AF65-F5344CB8AC3E}">
        <p14:creationId xmlns:p14="http://schemas.microsoft.com/office/powerpoint/2010/main" val="40739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0337" cy="1239838"/>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dirty="0"/>
          </a:p>
        </p:txBody>
      </p:sp>
      <p:sp>
        <p:nvSpPr>
          <p:cNvPr id="5" name="Rectangle 5"/>
          <p:cNvSpPr>
            <a:spLocks noGrp="1" noChangeArrowheads="1"/>
          </p:cNvSpPr>
          <p:nvPr>
            <p:ph type="sldNum" idx="12"/>
          </p:nvPr>
        </p:nvSpPr>
        <p:spPr>
          <a:xfrm>
            <a:off x="8877886" y="6886575"/>
            <a:ext cx="840267" cy="501650"/>
          </a:xfrm>
          <a:ln/>
        </p:spPr>
        <p:txBody>
          <a:bodyPr/>
          <a:lstStyle>
            <a:lvl1pPr>
              <a:defRPr/>
            </a:lvl1pPr>
          </a:lstStyle>
          <a:p>
            <a:pPr>
              <a:defRPr/>
            </a:pPr>
            <a:fld id="{DC8CB166-AC53-4B39-A50B-22CFEBF31528}" type="slidenum">
              <a:rPr lang="en-GB" altLang="en-US"/>
              <a:pPr>
                <a:defRPr/>
              </a:pPr>
              <a:t>‹#›</a:t>
            </a:fld>
            <a:endParaRPr lang="en-GB" altLang="en-US"/>
          </a:p>
        </p:txBody>
      </p:sp>
    </p:spTree>
    <p:extLst>
      <p:ext uri="{BB962C8B-B14F-4D97-AF65-F5344CB8AC3E}">
        <p14:creationId xmlns:p14="http://schemas.microsoft.com/office/powerpoint/2010/main" val="4171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BA10B5B5-6FA1-4FDF-BB11-6960053C609A}" type="slidenum">
              <a:rPr lang="en-GB" altLang="en-US"/>
              <a:pPr>
                <a:defRPr/>
              </a:pPr>
              <a:t>‹#›</a:t>
            </a:fld>
            <a:endParaRPr lang="en-GB" altLang="en-US"/>
          </a:p>
        </p:txBody>
      </p:sp>
    </p:spTree>
    <p:extLst>
      <p:ext uri="{BB962C8B-B14F-4D97-AF65-F5344CB8AC3E}">
        <p14:creationId xmlns:p14="http://schemas.microsoft.com/office/powerpoint/2010/main" val="2570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EDA9D45-9445-4C42-8ED8-ABDF9A7E739A}" type="slidenum">
              <a:rPr lang="en-GB" altLang="en-US"/>
              <a:pPr>
                <a:defRPr/>
              </a:pPr>
              <a:t>‹#›</a:t>
            </a:fld>
            <a:endParaRPr lang="en-GB" altLang="en-US"/>
          </a:p>
        </p:txBody>
      </p:sp>
    </p:spTree>
    <p:extLst>
      <p:ext uri="{BB962C8B-B14F-4D97-AF65-F5344CB8AC3E}">
        <p14:creationId xmlns:p14="http://schemas.microsoft.com/office/powerpoint/2010/main" val="23695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976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C0562DBB-DFA7-4621-BAD1-D70D98645C2D}" type="slidenum">
              <a:rPr lang="en-GB" altLang="en-US"/>
              <a:pPr>
                <a:defRPr/>
              </a:pPr>
              <a:t>‹#›</a:t>
            </a:fld>
            <a:endParaRPr lang="en-GB" altLang="en-US"/>
          </a:p>
        </p:txBody>
      </p:sp>
    </p:spTree>
    <p:extLst>
      <p:ext uri="{BB962C8B-B14F-4D97-AF65-F5344CB8AC3E}">
        <p14:creationId xmlns:p14="http://schemas.microsoft.com/office/powerpoint/2010/main" val="361520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90243311-8AC6-4711-9C80-C6A4617F090C}" type="slidenum">
              <a:rPr lang="en-GB" altLang="en-US"/>
              <a:pPr>
                <a:defRPr/>
              </a:pPr>
              <a:t>‹#›</a:t>
            </a:fld>
            <a:endParaRPr lang="en-GB" altLang="en-US"/>
          </a:p>
        </p:txBody>
      </p:sp>
    </p:spTree>
    <p:extLst>
      <p:ext uri="{BB962C8B-B14F-4D97-AF65-F5344CB8AC3E}">
        <p14:creationId xmlns:p14="http://schemas.microsoft.com/office/powerpoint/2010/main" val="36719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38F6509-6F01-4F7A-913A-2C1E67C26364}" type="slidenum">
              <a:rPr lang="en-GB" altLang="en-US"/>
              <a:pPr>
                <a:defRPr/>
              </a:pPr>
              <a:t>‹#›</a:t>
            </a:fld>
            <a:endParaRPr lang="en-GB" altLang="en-US"/>
          </a:p>
        </p:txBody>
      </p:sp>
    </p:spTree>
    <p:extLst>
      <p:ext uri="{BB962C8B-B14F-4D97-AF65-F5344CB8AC3E}">
        <p14:creationId xmlns:p14="http://schemas.microsoft.com/office/powerpoint/2010/main" val="303908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BE68350A-7F6B-4323-8D2D-9A3473FCA911}" type="slidenum">
              <a:rPr lang="en-GB" altLang="en-US"/>
              <a:pPr>
                <a:defRPr/>
              </a:pPr>
              <a:t>‹#›</a:t>
            </a:fld>
            <a:endParaRPr lang="en-GB" altLang="en-US"/>
          </a:p>
        </p:txBody>
      </p:sp>
    </p:spTree>
    <p:extLst>
      <p:ext uri="{BB962C8B-B14F-4D97-AF65-F5344CB8AC3E}">
        <p14:creationId xmlns:p14="http://schemas.microsoft.com/office/powerpoint/2010/main" val="23556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92B3637-503B-4A1C-B7EA-3F164F8F31C9}" type="slidenum">
              <a:rPr lang="en-GB" altLang="en-US"/>
              <a:pPr>
                <a:defRPr/>
              </a:pPr>
              <a:t>‹#›</a:t>
            </a:fld>
            <a:endParaRPr lang="en-GB" altLang="en-US"/>
          </a:p>
        </p:txBody>
      </p:sp>
    </p:spTree>
    <p:extLst>
      <p:ext uri="{BB962C8B-B14F-4D97-AF65-F5344CB8AC3E}">
        <p14:creationId xmlns:p14="http://schemas.microsoft.com/office/powerpoint/2010/main" val="173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8DB07674-0096-4FBD-B7EE-79061C034065}" type="slidenum">
              <a:rPr lang="en-GB" altLang="en-US"/>
              <a:pPr>
                <a:defRPr/>
              </a:pPr>
              <a:t>‹#›</a:t>
            </a:fld>
            <a:endParaRPr lang="en-GB" altLang="en-US"/>
          </a:p>
        </p:txBody>
      </p:sp>
    </p:spTree>
    <p:extLst>
      <p:ext uri="{BB962C8B-B14F-4D97-AF65-F5344CB8AC3E}">
        <p14:creationId xmlns:p14="http://schemas.microsoft.com/office/powerpoint/2010/main" val="11526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0337"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503238" y="1768475"/>
            <a:ext cx="90503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p:cNvSpPr>
            <a:spLocks noGrp="1" noChangeArrowheads="1"/>
          </p:cNvSpPr>
          <p:nvPr>
            <p:ph type="dt"/>
          </p:nvPr>
        </p:nvSpPr>
        <p:spPr bwMode="auto">
          <a:xfrm>
            <a:off x="503238" y="6886575"/>
            <a:ext cx="23256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734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6300" y="6886575"/>
            <a:ext cx="23256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AC4056B2-9385-4463-B01F-B4E51457AE2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8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87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87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8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8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ds.nasa.gov/pds4/img/v1/PDS4_IMG_1J00_1900.xsd" TargetMode="External"/><Relationship Id="rId2" Type="http://schemas.openxmlformats.org/officeDocument/2006/relationships/hyperlink" Target="https://pds.nasa.gov/pds4/img/v1/PDS4_IMG_1J00_1900.sch"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1791" y="610580"/>
            <a:ext cx="9066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4400" dirty="0"/>
              <a:t>New Horizons</a:t>
            </a:r>
            <a:br>
              <a:rPr lang="en-US" altLang="en-US" sz="4400" dirty="0"/>
            </a:br>
            <a:r>
              <a:rPr lang="en-US" altLang="en-US" sz="4400" dirty="0"/>
              <a:t>Pluto Energetic Particle Spectrometer Science Investigation</a:t>
            </a:r>
            <a:br>
              <a:rPr lang="en-US" altLang="en-US" sz="4400" dirty="0"/>
            </a:br>
            <a:r>
              <a:rPr lang="en-US" altLang="en-US" sz="4400" dirty="0"/>
              <a:t>(PEPSSI)</a:t>
            </a:r>
          </a:p>
          <a:p>
            <a:pPr algn="ctr" eaLnBrk="1">
              <a:spcAft>
                <a:spcPct val="0"/>
              </a:spcAft>
              <a:buClrTx/>
            </a:pPr>
            <a:r>
              <a:rPr lang="en-GB" altLang="en-US" sz="2800" dirty="0"/>
              <a:t>Reviewed by S. Joy (primary)</a:t>
            </a:r>
          </a:p>
          <a:p>
            <a:pPr algn="ctr" eaLnBrk="1">
              <a:spcAft>
                <a:spcPct val="0"/>
              </a:spcAft>
              <a:buClrTx/>
              <a:buFontTx/>
              <a:buNone/>
            </a:pPr>
            <a:endParaRPr lang="en-US" altLang="en-US" sz="4400" dirty="0"/>
          </a:p>
        </p:txBody>
      </p:sp>
      <p:sp>
        <p:nvSpPr>
          <p:cNvPr id="3075" name="Text Box 2"/>
          <p:cNvSpPr txBox="1">
            <a:spLocks noChangeArrowheads="1"/>
          </p:cNvSpPr>
          <p:nvPr/>
        </p:nvSpPr>
        <p:spPr bwMode="auto">
          <a:xfrm>
            <a:off x="731838" y="2925763"/>
            <a:ext cx="719455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spcAft>
                <a:spcPct val="0"/>
              </a:spcAft>
              <a:buClrTx/>
              <a:buFontTx/>
              <a:buNone/>
            </a:pPr>
            <a:r>
              <a:rPr lang="en-US" altLang="en-US" sz="1800"/>
              <a:t>PRINCIPAL INVESTIGATOR:  Ralph McNutt, APL</a:t>
            </a:r>
          </a:p>
          <a:p>
            <a:pPr eaLnBrk="1">
              <a:spcAft>
                <a:spcPct val="0"/>
              </a:spcAft>
              <a:buClrTx/>
              <a:buFontTx/>
              <a:buNone/>
            </a:pPr>
            <a:r>
              <a:rPr lang="en-US" altLang="en-US" sz="1800"/>
              <a:t>DESCRIPTION:                        Medium Energy Particle Spectrometer</a:t>
            </a:r>
          </a:p>
          <a:p>
            <a:pPr eaLnBrk="1">
              <a:spcAft>
                <a:spcPct val="0"/>
              </a:spcAft>
              <a:buClrTx/>
              <a:buFontTx/>
              <a:buNone/>
            </a:pPr>
            <a:r>
              <a:rPr lang="en-US" altLang="en-US" sz="1800"/>
              <a:t>ENERGY RANGE:                   25-1000 keV (protons)</a:t>
            </a:r>
          </a:p>
          <a:p>
            <a:pPr eaLnBrk="1">
              <a:spcAft>
                <a:spcPct val="0"/>
              </a:spcAft>
              <a:buClrTx/>
              <a:buFontTx/>
              <a:buNone/>
            </a:pPr>
            <a:r>
              <a:rPr lang="en-US" altLang="en-US" sz="1800"/>
              <a:t>                                                 60-1000 keV (atomic ions)</a:t>
            </a:r>
          </a:p>
          <a:p>
            <a:pPr eaLnBrk="1">
              <a:spcAft>
                <a:spcPct val="0"/>
              </a:spcAft>
              <a:buClrTx/>
              <a:buFontTx/>
              <a:buNone/>
            </a:pPr>
            <a:r>
              <a:rPr lang="en-US" altLang="en-US" sz="1800"/>
              <a:t>                                                 25-500 keV (electrons)</a:t>
            </a:r>
          </a:p>
          <a:p>
            <a:pPr eaLnBrk="1">
              <a:spcAft>
                <a:spcPct val="0"/>
              </a:spcAft>
              <a:buClrTx/>
              <a:buFontTx/>
              <a:buNone/>
            </a:pPr>
            <a:r>
              <a:rPr lang="en-US" altLang="en-US" sz="1800"/>
              <a:t>FIELD OF VIEW:                     160 deg x 12 deg</a:t>
            </a:r>
          </a:p>
          <a:p>
            <a:pPr eaLnBrk="1">
              <a:spcAft>
                <a:spcPct val="0"/>
              </a:spcAft>
              <a:buClrTx/>
              <a:buFontTx/>
              <a:buNone/>
            </a:pPr>
            <a:r>
              <a:rPr lang="en-US" altLang="en-US" sz="1800"/>
              <a:t>ANGULAR RESOLUTION:      25 deg x 12 deg</a:t>
            </a:r>
          </a:p>
          <a:p>
            <a:pPr eaLnBrk="1">
              <a:spcAft>
                <a:spcPct val="0"/>
              </a:spcAft>
              <a:buClrTx/>
              <a:buFontTx/>
              <a:buNone/>
            </a:pPr>
            <a:r>
              <a:rPr lang="en-US" altLang="en-US" sz="1800"/>
              <a:t>ENERGY RESOLUTION:        0.25 keV</a:t>
            </a:r>
          </a:p>
          <a:p>
            <a:pPr eaLnBrk="1">
              <a:spcAft>
                <a:spcPct val="0"/>
              </a:spcAft>
              <a:buClrTx/>
              <a:buFontTx/>
              <a:buNone/>
            </a:pPr>
            <a:r>
              <a:rPr lang="en-US" altLang="en-US" sz="1800"/>
              <a:t>SENSOR SIZE:                       7.6 cm dia. x 2.5 cm thick</a:t>
            </a:r>
          </a:p>
          <a:p>
            <a:pPr eaLnBrk="1">
              <a:spcAft>
                <a:spcPct val="0"/>
              </a:spcAft>
              <a:buClrTx/>
              <a:buFontTx/>
              <a:buNone/>
            </a:pPr>
            <a:r>
              <a:rPr lang="en-US" altLang="en-US" sz="1800"/>
              <a:t>POWER:                                 1.4 watt</a:t>
            </a:r>
          </a:p>
          <a:p>
            <a:pPr eaLnBrk="1">
              <a:spcAft>
                <a:spcPct val="0"/>
              </a:spcAft>
              <a:buClrTx/>
              <a:buFontTx/>
              <a:buNone/>
            </a:pPr>
            <a:r>
              <a:rPr lang="en-US" altLang="en-US" sz="1800"/>
              <a:t>MASS:                                     1.5 kg</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087813"/>
            <a:ext cx="3419475" cy="320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637213"/>
            <a:ext cx="5297487" cy="185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a:extLst>
              <a:ext uri="{FF2B5EF4-FFF2-40B4-BE49-F238E27FC236}">
                <a16:creationId xmlns:a16="http://schemas.microsoft.com/office/drawing/2014/main" id="{0340A56E-4123-8ABD-ADAF-A7C2CB559FE7}"/>
              </a:ext>
            </a:extLst>
          </p:cNvPr>
          <p:cNvSpPr>
            <a:spLocks noGrp="1"/>
          </p:cNvSpPr>
          <p:nvPr>
            <p:ph type="sldNum" idx="12"/>
          </p:nvPr>
        </p:nvSpPr>
        <p:spPr/>
        <p:txBody>
          <a:bodyPr/>
          <a:lstStyle/>
          <a:p>
            <a:pPr>
              <a:defRPr/>
            </a:pPr>
            <a:fld id="{BE68350A-7F6B-4323-8D2D-9A3473FCA911}" type="slidenum">
              <a:rPr lang="en-GB" altLang="en-US" smtClean="0"/>
              <a:pPr>
                <a:defRPr/>
              </a:pPr>
              <a:t>1</a:t>
            </a:fld>
            <a:endParaRPr lang="en-GB"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dirty="0"/>
              <a:t>Data</a:t>
            </a:r>
          </a:p>
          <a:p>
            <a:pPr algn="ctr" eaLnBrk="1">
              <a:spcAft>
                <a:spcPct val="0"/>
              </a:spcAft>
              <a:buClrTx/>
              <a:buFontTx/>
              <a:buNone/>
            </a:pPr>
            <a:r>
              <a:rPr lang="en-US" altLang="en-US" sz="7200" dirty="0"/>
              <a:t>Evaluation</a:t>
            </a:r>
          </a:p>
          <a:p>
            <a:pPr algn="ctr" eaLnBrk="1">
              <a:spcAft>
                <a:spcPct val="0"/>
              </a:spcAft>
              <a:buClrTx/>
              <a:buFontTx/>
              <a:buNone/>
            </a:pPr>
            <a:endParaRPr lang="en-US" altLang="en-US" sz="7200" dirty="0"/>
          </a:p>
        </p:txBody>
      </p:sp>
      <p:sp>
        <p:nvSpPr>
          <p:cNvPr id="3" name="Slide Number Placeholder 2">
            <a:extLst>
              <a:ext uri="{FF2B5EF4-FFF2-40B4-BE49-F238E27FC236}">
                <a16:creationId xmlns:a16="http://schemas.microsoft.com/office/drawing/2014/main" id="{9156F4B9-499E-0FAE-A1C0-F4E3F7CB5417}"/>
              </a:ext>
            </a:extLst>
          </p:cNvPr>
          <p:cNvSpPr>
            <a:spLocks noGrp="1"/>
          </p:cNvSpPr>
          <p:nvPr>
            <p:ph type="sldNum" idx="12"/>
          </p:nvPr>
        </p:nvSpPr>
        <p:spPr>
          <a:xfrm>
            <a:off x="9615082" y="7269346"/>
            <a:ext cx="400788" cy="286858"/>
          </a:xfrm>
        </p:spPr>
        <p:txBody>
          <a:bodyPr/>
          <a:lstStyle/>
          <a:p>
            <a:pPr>
              <a:defRPr/>
            </a:pPr>
            <a:fld id="{BE68350A-7F6B-4323-8D2D-9A3473FCA911}" type="slidenum">
              <a:rPr lang="en-GB" altLang="en-US" smtClean="0"/>
              <a:pPr>
                <a:defRPr/>
              </a:pPr>
              <a:t>10</a:t>
            </a:fld>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CB36-0666-BCA8-CB0D-74C54078C02C}"/>
              </a:ext>
            </a:extLst>
          </p:cNvPr>
          <p:cNvSpPr>
            <a:spLocks noGrp="1"/>
          </p:cNvSpPr>
          <p:nvPr>
            <p:ph type="title"/>
          </p:nvPr>
        </p:nvSpPr>
        <p:spPr/>
        <p:txBody>
          <a:bodyPr/>
          <a:lstStyle/>
          <a:p>
            <a:r>
              <a:rPr lang="en-US" dirty="0"/>
              <a:t>Data Review</a:t>
            </a:r>
          </a:p>
        </p:txBody>
      </p:sp>
      <p:sp>
        <p:nvSpPr>
          <p:cNvPr id="3" name="Content Placeholder 2">
            <a:extLst>
              <a:ext uri="{FF2B5EF4-FFF2-40B4-BE49-F238E27FC236}">
                <a16:creationId xmlns:a16="http://schemas.microsoft.com/office/drawing/2014/main" id="{648B0211-1842-9D22-DA5B-81D2FC921E5A}"/>
              </a:ext>
            </a:extLst>
          </p:cNvPr>
          <p:cNvSpPr>
            <a:spLocks noGrp="1"/>
          </p:cNvSpPr>
          <p:nvPr>
            <p:ph idx="1"/>
          </p:nvPr>
        </p:nvSpPr>
        <p:spPr>
          <a:xfrm>
            <a:off x="503238" y="1768475"/>
            <a:ext cx="9050337" cy="5410417"/>
          </a:xfrm>
        </p:spPr>
        <p:txBody>
          <a:bodyPr/>
          <a:lstStyle/>
          <a:p>
            <a:pPr marL="457200" indent="-457200">
              <a:buFont typeface="Arial" panose="020B0604020202020204" pitchFamily="34" charset="0"/>
              <a:buChar char="•"/>
            </a:pPr>
            <a:r>
              <a:rPr lang="en-US" sz="1800" dirty="0"/>
              <a:t>I ran the PDS4 Validate tool on all of the data files and it failed on all of them. The errors are related to the initialization statements at the top of the labels where the XML schema and </a:t>
            </a:r>
            <a:r>
              <a:rPr lang="en-US" sz="1800" dirty="0" err="1"/>
              <a:t>schematron</a:t>
            </a:r>
            <a:r>
              <a:rPr lang="en-US" sz="1800" dirty="0"/>
              <a:t> rules are defined.</a:t>
            </a:r>
          </a:p>
          <a:p>
            <a:pPr marL="0" indent="0"/>
            <a:r>
              <a:rPr lang="en-US" sz="1200" dirty="0"/>
              <a:t>FAIL: </a:t>
            </a:r>
            <a:r>
              <a:rPr lang="en-US" sz="1200" b="1" dirty="0"/>
              <a:t>file:/pds/work1/WORKING/NewHorizons/PEPSSI/kem1_raw/pep_0408261117_0x691_eng.lblx</a:t>
            </a:r>
            <a:r>
              <a:rPr lang="en-US" sz="1200" dirty="0"/>
              <a:t>      </a:t>
            </a:r>
            <a:br>
              <a:rPr lang="en-US" sz="1200" dirty="0"/>
            </a:br>
            <a:r>
              <a:rPr lang="en-US" sz="1200" dirty="0"/>
              <a:t>WARNING  [</a:t>
            </a:r>
            <a:r>
              <a:rPr lang="en-US" sz="1200" dirty="0" err="1"/>
              <a:t>warning.label.schema</a:t>
            </a:r>
            <a:r>
              <a:rPr lang="en-US" sz="1200" dirty="0"/>
              <a:t>]   line 499, 26: schema_reference.4: Failed to read schema document 'https://pds.nasa.gov/pds4/</a:t>
            </a:r>
            <a:r>
              <a:rPr lang="en-US" sz="1200" dirty="0" err="1"/>
              <a:t>img</a:t>
            </a:r>
            <a:r>
              <a:rPr lang="en-US" sz="1200" dirty="0"/>
              <a:t>/v1/PDS4_IMG_1J00_1900.xsd', because 1) could not find the document; 2) the document could not be read; 3) the root element of the document is not &lt;</a:t>
            </a:r>
            <a:r>
              <a:rPr lang="en-US" sz="1200" dirty="0" err="1"/>
              <a:t>xsd:schema</a:t>
            </a:r>
            <a:r>
              <a:rPr lang="en-US" sz="1200" dirty="0"/>
              <a:t>&gt;.      </a:t>
            </a:r>
            <a:br>
              <a:rPr lang="en-US" sz="1200" dirty="0"/>
            </a:br>
            <a:r>
              <a:rPr lang="en-US" sz="1200" dirty="0"/>
              <a:t>ERROR  [</a:t>
            </a:r>
            <a:r>
              <a:rPr lang="en-US" sz="1200" dirty="0" err="1"/>
              <a:t>error.label.schema</a:t>
            </a:r>
            <a:r>
              <a:rPr lang="en-US" sz="1200" dirty="0"/>
              <a:t>]   line 499, 26: cvc-complex-type.2.4.c: The matching wildcard is strict, but no declaration can be found for element '</a:t>
            </a:r>
            <a:r>
              <a:rPr lang="en-US" sz="1200" dirty="0" err="1"/>
              <a:t>img:Imaging</a:t>
            </a:r>
            <a:r>
              <a:rPr lang="en-US" sz="1200" dirty="0"/>
              <a:t>'.      </a:t>
            </a:r>
            <a:br>
              <a:rPr lang="en-US" sz="1200" dirty="0"/>
            </a:br>
            <a:r>
              <a:rPr lang="en-US" sz="1200" dirty="0"/>
              <a:t>WARNING  [</a:t>
            </a:r>
            <a:r>
              <a:rPr lang="en-US" sz="1200" dirty="0" err="1"/>
              <a:t>warning.label.schema</a:t>
            </a:r>
            <a:r>
              <a:rPr lang="en-US" sz="1200" dirty="0"/>
              <a:t>]   line 504, 39: schema_reference.4: Failed to read schema document 'https://pds.nasa.gov/pds4/</a:t>
            </a:r>
            <a:r>
              <a:rPr lang="en-US" sz="1200" dirty="0" err="1"/>
              <a:t>img</a:t>
            </a:r>
            <a:r>
              <a:rPr lang="en-US" sz="1200" dirty="0"/>
              <a:t>/v1/PDS4_IMG_1J00_1900.xsd', because 1) could not find the document; 2) the document could not be read; 3) the root element of the document is not &lt;</a:t>
            </a:r>
            <a:r>
              <a:rPr lang="en-US" sz="1200" dirty="0" err="1"/>
              <a:t>xsd:schema</a:t>
            </a:r>
            <a:r>
              <a:rPr lang="en-US" sz="1200" dirty="0"/>
              <a:t>&gt;.      </a:t>
            </a:r>
            <a:br>
              <a:rPr lang="en-US" sz="1200" dirty="0"/>
            </a:br>
            <a:r>
              <a:rPr lang="en-US" sz="1200" dirty="0"/>
              <a:t>WARNING  [</a:t>
            </a:r>
            <a:r>
              <a:rPr lang="en-US" sz="1200" dirty="0" err="1"/>
              <a:t>warning.label.schema</a:t>
            </a:r>
            <a:r>
              <a:rPr lang="en-US" sz="1200" dirty="0"/>
              <a:t>]   line 505, 42: schema_reference.4: Failed to read schema document 'https://pds.nasa.gov/pds4/</a:t>
            </a:r>
            <a:r>
              <a:rPr lang="en-US" sz="1200" dirty="0" err="1"/>
              <a:t>img</a:t>
            </a:r>
            <a:r>
              <a:rPr lang="en-US" sz="1200" dirty="0"/>
              <a:t>/v1/PDS4_IMG_1J00_1900.xsd', because 1) could not find the document; 2) the document could not be read; 3) the root element of the document is not &lt;</a:t>
            </a:r>
            <a:r>
              <a:rPr lang="en-US" sz="1200" dirty="0" err="1"/>
              <a:t>xsd:schema</a:t>
            </a:r>
            <a:r>
              <a:rPr lang="en-US" sz="1200" dirty="0"/>
              <a:t>&gt;.      </a:t>
            </a:r>
            <a:br>
              <a:rPr lang="en-US" sz="1200" dirty="0"/>
            </a:br>
            <a:r>
              <a:rPr lang="en-US" sz="1200" dirty="0"/>
              <a:t>WARNING  [</a:t>
            </a:r>
            <a:r>
              <a:rPr lang="en-US" sz="1200" dirty="0" err="1"/>
              <a:t>warning.label.schema</a:t>
            </a:r>
            <a:r>
              <a:rPr lang="en-US" sz="1200" dirty="0"/>
              <a:t>]   line 506, 45: schema_reference.4: Failed to read schema document 'https://pds.nasa.gov/pds4/</a:t>
            </a:r>
            <a:r>
              <a:rPr lang="en-US" sz="1200" dirty="0" err="1"/>
              <a:t>img</a:t>
            </a:r>
            <a:r>
              <a:rPr lang="en-US" sz="1200" dirty="0"/>
              <a:t>/v1/PDS4_IMG_1J00_1900.xsd', because 1) could not find the document; 2) the document could not be read; 3) the root element of the document is not &lt;</a:t>
            </a:r>
            <a:r>
              <a:rPr lang="en-US" sz="1200" dirty="0" err="1"/>
              <a:t>xsd:schema</a:t>
            </a:r>
            <a:r>
              <a:rPr lang="en-US" sz="1200" dirty="0"/>
              <a:t>&gt;.      </a:t>
            </a:r>
            <a:br>
              <a:rPr lang="en-US" sz="1200" dirty="0"/>
            </a:br>
            <a:r>
              <a:rPr lang="en-US" sz="1200" dirty="0"/>
              <a:t>WARNING  [</a:t>
            </a:r>
            <a:r>
              <a:rPr lang="en-US" sz="1200" dirty="0" err="1"/>
              <a:t>warning.label.schema</a:t>
            </a:r>
            <a:r>
              <a:rPr lang="en-US" sz="1200" dirty="0"/>
              <a:t>]   line 507, 46: schema_reference.4: Failed to read schema document 'https://pds.nasa.gov/pds4/</a:t>
            </a:r>
            <a:r>
              <a:rPr lang="en-US" sz="1200" dirty="0" err="1"/>
              <a:t>img</a:t>
            </a:r>
            <a:r>
              <a:rPr lang="en-US" sz="1200" dirty="0"/>
              <a:t>/v1/PDS4_IMG_1J00_1900.xsd', because 1) could not find the document; 2) the document could not be read; 3) the root element of the document is not &lt;</a:t>
            </a:r>
            <a:r>
              <a:rPr lang="en-US" sz="1200" dirty="0" err="1"/>
              <a:t>xsd:schema</a:t>
            </a:r>
            <a:r>
              <a:rPr lang="en-US" sz="1200" dirty="0"/>
              <a:t>&gt;.</a:t>
            </a:r>
            <a:br>
              <a:rPr lang="en-US" sz="1200" dirty="0"/>
            </a:br>
            <a:r>
              <a:rPr lang="en-US" sz="1200" dirty="0"/>
              <a:t>…   many more similar lines</a:t>
            </a:r>
          </a:p>
          <a:p>
            <a:pPr marL="171450" indent="-171450">
              <a:buFont typeface="Arial" panose="020B0604020202020204" pitchFamily="34" charset="0"/>
              <a:buChar char="•"/>
            </a:pPr>
            <a:r>
              <a:rPr lang="en-US" sz="1800" dirty="0"/>
              <a:t>It’s not clear to me that these errors are real but SBN should comment</a:t>
            </a:r>
          </a:p>
          <a:p>
            <a:pPr marL="171450" indent="-171450">
              <a:buFont typeface="Arial" panose="020B0604020202020204" pitchFamily="34" charset="0"/>
              <a:buChar char="•"/>
            </a:pPr>
            <a:r>
              <a:rPr lang="en-US" altLang="en-US" sz="1800" dirty="0"/>
              <a:t>I have no tools for analyzing F&amp;P data in FITS format so I rely on tools that are   </a:t>
            </a:r>
            <a:br>
              <a:rPr lang="en-US" altLang="en-US" sz="1800" dirty="0"/>
            </a:br>
            <a:r>
              <a:rPr lang="en-US" altLang="en-US" sz="1800" dirty="0"/>
              <a:t>freely available on the web. For this review I have relied on the FV (FITS_VIEW) </a:t>
            </a:r>
            <a:br>
              <a:rPr lang="en-US" altLang="en-US" sz="1800" dirty="0"/>
            </a:br>
            <a:r>
              <a:rPr lang="en-US" altLang="en-US" sz="1800" dirty="0"/>
              <a:t>tool and the pds4_viewer tool available from the Small Bodies Node of PDS.       </a:t>
            </a:r>
            <a:endParaRPr lang="en-US" sz="1800" dirty="0"/>
          </a:p>
          <a:p>
            <a:pPr marL="0" indent="0"/>
            <a:br>
              <a:rPr lang="en-US" sz="1200" dirty="0"/>
            </a:br>
            <a:endParaRPr lang="en-US" sz="1200" dirty="0"/>
          </a:p>
          <a:p>
            <a:pPr marL="0" indent="0"/>
            <a:endParaRPr lang="en-US" sz="1200" dirty="0"/>
          </a:p>
          <a:p>
            <a:pPr marL="0" indent="0"/>
            <a:endParaRPr lang="en-US" sz="1200" dirty="0"/>
          </a:p>
          <a:p>
            <a:pPr marL="0" indent="0"/>
            <a:endParaRPr lang="en-US" sz="1200" dirty="0"/>
          </a:p>
        </p:txBody>
      </p:sp>
      <p:sp>
        <p:nvSpPr>
          <p:cNvPr id="5" name="Slide Number Placeholder 4">
            <a:extLst>
              <a:ext uri="{FF2B5EF4-FFF2-40B4-BE49-F238E27FC236}">
                <a16:creationId xmlns:a16="http://schemas.microsoft.com/office/drawing/2014/main" id="{EA492095-0D96-A576-F02B-6D291F1FA3F3}"/>
              </a:ext>
            </a:extLst>
          </p:cNvPr>
          <p:cNvSpPr>
            <a:spLocks noGrp="1"/>
          </p:cNvSpPr>
          <p:nvPr>
            <p:ph type="sldNum" idx="12"/>
          </p:nvPr>
        </p:nvSpPr>
        <p:spPr>
          <a:xfrm>
            <a:off x="9657612" y="7226816"/>
            <a:ext cx="351170" cy="292317"/>
          </a:xfrm>
        </p:spPr>
        <p:txBody>
          <a:bodyPr/>
          <a:lstStyle/>
          <a:p>
            <a:pPr>
              <a:defRPr/>
            </a:pPr>
            <a:fld id="{BA10B5B5-6FA1-4FDF-BB11-6960053C609A}" type="slidenum">
              <a:rPr lang="en-GB" altLang="en-US" smtClean="0"/>
              <a:pPr>
                <a:defRPr/>
              </a:pPr>
              <a:t>11</a:t>
            </a:fld>
            <a:endParaRPr lang="en-GB" altLang="en-US" dirty="0"/>
          </a:p>
        </p:txBody>
      </p:sp>
    </p:spTree>
    <p:extLst>
      <p:ext uri="{BB962C8B-B14F-4D97-AF65-F5344CB8AC3E}">
        <p14:creationId xmlns:p14="http://schemas.microsoft.com/office/powerpoint/2010/main" val="14176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3164" y="157409"/>
            <a:ext cx="1845377" cy="523220"/>
          </a:xfrm>
          <a:prstGeom prst="rect">
            <a:avLst/>
          </a:prstGeom>
          <a:noFill/>
        </p:spPr>
        <p:txBody>
          <a:bodyPr wrap="none" rtlCol="0">
            <a:spAutoFit/>
          </a:bodyPr>
          <a:lstStyle/>
          <a:p>
            <a:r>
              <a:rPr lang="en-US" sz="2800" dirty="0">
                <a:solidFill>
                  <a:schemeClr val="tx1"/>
                </a:solidFill>
              </a:rPr>
              <a:t>kem1_raw</a:t>
            </a:r>
          </a:p>
        </p:txBody>
      </p:sp>
      <p:sp>
        <p:nvSpPr>
          <p:cNvPr id="3" name="TextBox 2"/>
          <p:cNvSpPr txBox="1"/>
          <p:nvPr/>
        </p:nvSpPr>
        <p:spPr>
          <a:xfrm>
            <a:off x="441496" y="814129"/>
            <a:ext cx="9499395" cy="1754326"/>
          </a:xfrm>
          <a:prstGeom prst="rect">
            <a:avLst/>
          </a:prstGeom>
          <a:noFill/>
        </p:spPr>
        <p:txBody>
          <a:bodyPr wrap="none" rtlCol="0">
            <a:spAutoFit/>
          </a:bodyPr>
          <a:lstStyle/>
          <a:p>
            <a:endParaRPr lang="en-US" dirty="0">
              <a:solidFill>
                <a:schemeClr val="tx1"/>
              </a:solidFill>
            </a:endParaRPr>
          </a:p>
          <a:p>
            <a:r>
              <a:rPr lang="en-US" dirty="0">
                <a:solidFill>
                  <a:schemeClr val="tx1"/>
                </a:solidFill>
              </a:rPr>
              <a:t>FV allows the user to plot FITS data from versus time (MET or ET). The SBN has a similar </a:t>
            </a:r>
            <a:br>
              <a:rPr lang="en-US" dirty="0">
                <a:solidFill>
                  <a:schemeClr val="tx1"/>
                </a:solidFill>
              </a:rPr>
            </a:br>
            <a:r>
              <a:rPr lang="en-US" dirty="0">
                <a:solidFill>
                  <a:schemeClr val="tx1"/>
                </a:solidFill>
              </a:rPr>
              <a:t>tool (pds4_viewer) that reads the data label (.</a:t>
            </a:r>
            <a:r>
              <a:rPr lang="en-US" dirty="0" err="1">
                <a:solidFill>
                  <a:schemeClr val="tx1"/>
                </a:solidFill>
              </a:rPr>
              <a:t>lblx</a:t>
            </a:r>
            <a:r>
              <a:rPr lang="en-US" dirty="0">
                <a:solidFill>
                  <a:schemeClr val="tx1"/>
                </a:solidFill>
              </a:rPr>
              <a:t>) and displays the data based on the file</a:t>
            </a:r>
            <a:br>
              <a:rPr lang="en-US" dirty="0">
                <a:solidFill>
                  <a:schemeClr val="tx1"/>
                </a:solidFill>
              </a:rPr>
            </a:br>
            <a:r>
              <a:rPr lang="en-US" dirty="0">
                <a:solidFill>
                  <a:schemeClr val="tx1"/>
                </a:solidFill>
              </a:rPr>
              <a:t>structure information in the label file.  I have plotted the PHA_ELECTRON data </a:t>
            </a:r>
            <a:br>
              <a:rPr lang="en-US" dirty="0">
                <a:solidFill>
                  <a:schemeClr val="tx1"/>
                </a:solidFill>
              </a:rPr>
            </a:br>
            <a:r>
              <a:rPr lang="en-US" dirty="0">
                <a:solidFill>
                  <a:schemeClr val="tx1"/>
                </a:solidFill>
              </a:rPr>
              <a:t>(</a:t>
            </a:r>
            <a:r>
              <a:rPr lang="en-US" dirty="0" err="1">
                <a:solidFill>
                  <a:schemeClr val="tx1"/>
                </a:solidFill>
              </a:rPr>
              <a:t>Raw_Energy</a:t>
            </a:r>
            <a:r>
              <a:rPr lang="en-US" dirty="0">
                <a:solidFill>
                  <a:schemeClr val="tx1"/>
                </a:solidFill>
              </a:rPr>
              <a:t> vs. ET) from pep_0408606717_0x691_eng using both tools and display </a:t>
            </a:r>
            <a:br>
              <a:rPr lang="en-US" dirty="0">
                <a:solidFill>
                  <a:schemeClr val="tx1"/>
                </a:solidFill>
              </a:rPr>
            </a:br>
            <a:r>
              <a:rPr lang="en-US" dirty="0">
                <a:solidFill>
                  <a:schemeClr val="tx1"/>
                </a:solidFill>
              </a:rPr>
              <a:t>the results below.</a:t>
            </a:r>
          </a:p>
        </p:txBody>
      </p:sp>
      <p:pic>
        <p:nvPicPr>
          <p:cNvPr id="5" name="Picture 4">
            <a:extLst>
              <a:ext uri="{FF2B5EF4-FFF2-40B4-BE49-F238E27FC236}">
                <a16:creationId xmlns:a16="http://schemas.microsoft.com/office/drawing/2014/main" id="{C9D8BAC9-A806-D67B-5C7C-2C55C48C0759}"/>
              </a:ext>
            </a:extLst>
          </p:cNvPr>
          <p:cNvPicPr>
            <a:picLocks noChangeAspect="1"/>
          </p:cNvPicPr>
          <p:nvPr/>
        </p:nvPicPr>
        <p:blipFill>
          <a:blip r:embed="rId2"/>
          <a:srcRect l="23304" t="11707" r="19026" b="2684"/>
          <a:stretch/>
        </p:blipFill>
        <p:spPr>
          <a:xfrm>
            <a:off x="4594225" y="2385724"/>
            <a:ext cx="5486400" cy="4906916"/>
          </a:xfrm>
          <a:prstGeom prst="rect">
            <a:avLst/>
          </a:prstGeom>
        </p:spPr>
      </p:pic>
      <p:pic>
        <p:nvPicPr>
          <p:cNvPr id="7" name="Picture 6">
            <a:extLst>
              <a:ext uri="{FF2B5EF4-FFF2-40B4-BE49-F238E27FC236}">
                <a16:creationId xmlns:a16="http://schemas.microsoft.com/office/drawing/2014/main" id="{8E28A925-E8E7-1331-5030-C9D59C1AE502}"/>
              </a:ext>
            </a:extLst>
          </p:cNvPr>
          <p:cNvPicPr>
            <a:picLocks noChangeAspect="1"/>
          </p:cNvPicPr>
          <p:nvPr/>
        </p:nvPicPr>
        <p:blipFill>
          <a:blip r:embed="rId3"/>
          <a:srcRect l="2539" t="26835" r="28717" b="19496"/>
          <a:stretch/>
        </p:blipFill>
        <p:spPr>
          <a:xfrm>
            <a:off x="22225" y="4032675"/>
            <a:ext cx="4572000" cy="3025083"/>
          </a:xfrm>
          <a:prstGeom prst="rect">
            <a:avLst/>
          </a:prstGeom>
        </p:spPr>
      </p:pic>
      <p:sp>
        <p:nvSpPr>
          <p:cNvPr id="9" name="TextBox 8">
            <a:extLst>
              <a:ext uri="{FF2B5EF4-FFF2-40B4-BE49-F238E27FC236}">
                <a16:creationId xmlns:a16="http://schemas.microsoft.com/office/drawing/2014/main" id="{BC5E2B89-2590-146A-556F-7B36477260C6}"/>
              </a:ext>
            </a:extLst>
          </p:cNvPr>
          <p:cNvSpPr txBox="1"/>
          <p:nvPr/>
        </p:nvSpPr>
        <p:spPr>
          <a:xfrm>
            <a:off x="2122464" y="3410641"/>
            <a:ext cx="479618" cy="369332"/>
          </a:xfrm>
          <a:prstGeom prst="rect">
            <a:avLst/>
          </a:prstGeom>
          <a:noFill/>
        </p:spPr>
        <p:txBody>
          <a:bodyPr wrap="none" rtlCol="0">
            <a:spAutoFit/>
          </a:bodyPr>
          <a:lstStyle/>
          <a:p>
            <a:r>
              <a:rPr lang="en-US" dirty="0">
                <a:solidFill>
                  <a:schemeClr val="tx1"/>
                </a:solidFill>
              </a:rPr>
              <a:t>FV</a:t>
            </a:r>
          </a:p>
        </p:txBody>
      </p:sp>
      <p:sp>
        <p:nvSpPr>
          <p:cNvPr id="10" name="TextBox 9">
            <a:extLst>
              <a:ext uri="{FF2B5EF4-FFF2-40B4-BE49-F238E27FC236}">
                <a16:creationId xmlns:a16="http://schemas.microsoft.com/office/drawing/2014/main" id="{1F584A82-A88B-2B61-4A66-ED3AE75FC636}"/>
              </a:ext>
            </a:extLst>
          </p:cNvPr>
          <p:cNvSpPr txBox="1"/>
          <p:nvPr/>
        </p:nvSpPr>
        <p:spPr>
          <a:xfrm>
            <a:off x="6602645" y="2986473"/>
            <a:ext cx="1479892" cy="369332"/>
          </a:xfrm>
          <a:prstGeom prst="rect">
            <a:avLst/>
          </a:prstGeom>
          <a:noFill/>
        </p:spPr>
        <p:txBody>
          <a:bodyPr wrap="none" rtlCol="0">
            <a:spAutoFit/>
          </a:bodyPr>
          <a:lstStyle/>
          <a:p>
            <a:r>
              <a:rPr lang="en-US" dirty="0"/>
              <a:t>pds4_viewer</a:t>
            </a:r>
          </a:p>
        </p:txBody>
      </p:sp>
      <p:sp>
        <p:nvSpPr>
          <p:cNvPr id="6" name="Slide Number Placeholder 5">
            <a:extLst>
              <a:ext uri="{FF2B5EF4-FFF2-40B4-BE49-F238E27FC236}">
                <a16:creationId xmlns:a16="http://schemas.microsoft.com/office/drawing/2014/main" id="{CAC8FBAE-FF59-5C53-3506-15D96A678F4E}"/>
              </a:ext>
            </a:extLst>
          </p:cNvPr>
          <p:cNvSpPr>
            <a:spLocks noGrp="1"/>
          </p:cNvSpPr>
          <p:nvPr>
            <p:ph type="sldNum" idx="12"/>
          </p:nvPr>
        </p:nvSpPr>
        <p:spPr>
          <a:xfrm>
            <a:off x="9671784" y="7240987"/>
            <a:ext cx="372435" cy="265597"/>
          </a:xfrm>
        </p:spPr>
        <p:txBody>
          <a:bodyPr/>
          <a:lstStyle/>
          <a:p>
            <a:pPr>
              <a:defRPr/>
            </a:pPr>
            <a:fld id="{BE68350A-7F6B-4323-8D2D-9A3473FCA911}" type="slidenum">
              <a:rPr lang="en-GB" altLang="en-US" smtClean="0"/>
              <a:pPr>
                <a:defRPr/>
              </a:pPr>
              <a:t>12</a:t>
            </a:fld>
            <a:endParaRPr lang="en-GB" altLang="en-US" dirty="0"/>
          </a:p>
        </p:txBody>
      </p:sp>
    </p:spTree>
    <p:extLst>
      <p:ext uri="{BB962C8B-B14F-4D97-AF65-F5344CB8AC3E}">
        <p14:creationId xmlns:p14="http://schemas.microsoft.com/office/powerpoint/2010/main" val="285053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A1EA-FE4F-3E74-99A9-12AC9ACFFF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92B59F9-35B2-697E-FD55-732AF53AD22A}"/>
              </a:ext>
            </a:extLst>
          </p:cNvPr>
          <p:cNvPicPr>
            <a:picLocks noChangeAspect="1"/>
          </p:cNvPicPr>
          <p:nvPr/>
        </p:nvPicPr>
        <p:blipFill>
          <a:blip r:embed="rId2"/>
          <a:srcRect l="23767" t="10641" r="23285" b="4045"/>
          <a:stretch/>
        </p:blipFill>
        <p:spPr>
          <a:xfrm>
            <a:off x="4738681" y="2073279"/>
            <a:ext cx="5337544" cy="5181601"/>
          </a:xfrm>
          <a:prstGeom prst="rect">
            <a:avLst/>
          </a:prstGeom>
        </p:spPr>
      </p:pic>
      <p:sp>
        <p:nvSpPr>
          <p:cNvPr id="2" name="TextBox 1">
            <a:extLst>
              <a:ext uri="{FF2B5EF4-FFF2-40B4-BE49-F238E27FC236}">
                <a16:creationId xmlns:a16="http://schemas.microsoft.com/office/drawing/2014/main" id="{2EDAE8DB-B9EB-53DE-BB8B-AFE665E05FAB}"/>
              </a:ext>
            </a:extLst>
          </p:cNvPr>
          <p:cNvSpPr txBox="1"/>
          <p:nvPr/>
        </p:nvSpPr>
        <p:spPr>
          <a:xfrm>
            <a:off x="3283164" y="157409"/>
            <a:ext cx="1845377" cy="523220"/>
          </a:xfrm>
          <a:prstGeom prst="rect">
            <a:avLst/>
          </a:prstGeom>
          <a:noFill/>
        </p:spPr>
        <p:txBody>
          <a:bodyPr wrap="none" rtlCol="0">
            <a:spAutoFit/>
          </a:bodyPr>
          <a:lstStyle/>
          <a:p>
            <a:r>
              <a:rPr lang="en-US" sz="2800" dirty="0">
                <a:solidFill>
                  <a:schemeClr val="tx1"/>
                </a:solidFill>
              </a:rPr>
              <a:t>kem2_raw</a:t>
            </a:r>
          </a:p>
        </p:txBody>
      </p:sp>
      <p:sp>
        <p:nvSpPr>
          <p:cNvPr id="3" name="TextBox 2">
            <a:extLst>
              <a:ext uri="{FF2B5EF4-FFF2-40B4-BE49-F238E27FC236}">
                <a16:creationId xmlns:a16="http://schemas.microsoft.com/office/drawing/2014/main" id="{B0F79736-D618-341C-B07A-4DA44D393CE8}"/>
              </a:ext>
            </a:extLst>
          </p:cNvPr>
          <p:cNvSpPr txBox="1"/>
          <p:nvPr/>
        </p:nvSpPr>
        <p:spPr>
          <a:xfrm>
            <a:off x="441496" y="814129"/>
            <a:ext cx="7973145" cy="646331"/>
          </a:xfrm>
          <a:prstGeom prst="rect">
            <a:avLst/>
          </a:prstGeom>
          <a:noFill/>
        </p:spPr>
        <p:txBody>
          <a:bodyPr wrap="none" rtlCol="0">
            <a:spAutoFit/>
          </a:bodyPr>
          <a:lstStyle/>
          <a:p>
            <a:r>
              <a:rPr lang="en-US" dirty="0">
                <a:solidFill>
                  <a:schemeClr val="tx1"/>
                </a:solidFill>
              </a:rPr>
              <a:t>I have plotted the PHA_LOW_ION data (</a:t>
            </a:r>
            <a:r>
              <a:rPr lang="en-US" dirty="0" err="1">
                <a:solidFill>
                  <a:schemeClr val="tx1"/>
                </a:solidFill>
              </a:rPr>
              <a:t>Raw_TOF</a:t>
            </a:r>
            <a:r>
              <a:rPr lang="en-US" dirty="0">
                <a:solidFill>
                  <a:schemeClr val="tx1"/>
                </a:solidFill>
              </a:rPr>
              <a:t> vs. ET) from </a:t>
            </a:r>
            <a:br>
              <a:rPr lang="en-US" dirty="0">
                <a:solidFill>
                  <a:schemeClr val="tx1"/>
                </a:solidFill>
              </a:rPr>
            </a:br>
            <a:r>
              <a:rPr lang="en-US" dirty="0">
                <a:solidFill>
                  <a:schemeClr val="tx1"/>
                </a:solidFill>
              </a:rPr>
              <a:t>pep_0552117116_0x691_eng using both tools and display  he results below.</a:t>
            </a:r>
          </a:p>
        </p:txBody>
      </p:sp>
      <p:sp>
        <p:nvSpPr>
          <p:cNvPr id="9" name="TextBox 8">
            <a:extLst>
              <a:ext uri="{FF2B5EF4-FFF2-40B4-BE49-F238E27FC236}">
                <a16:creationId xmlns:a16="http://schemas.microsoft.com/office/drawing/2014/main" id="{3BB7FF88-F0C8-796E-3726-72B10857EE3F}"/>
              </a:ext>
            </a:extLst>
          </p:cNvPr>
          <p:cNvSpPr txBox="1"/>
          <p:nvPr/>
        </p:nvSpPr>
        <p:spPr>
          <a:xfrm>
            <a:off x="2068416" y="3233299"/>
            <a:ext cx="479618" cy="369332"/>
          </a:xfrm>
          <a:prstGeom prst="rect">
            <a:avLst/>
          </a:prstGeom>
          <a:noFill/>
        </p:spPr>
        <p:txBody>
          <a:bodyPr wrap="none" rtlCol="0">
            <a:spAutoFit/>
          </a:bodyPr>
          <a:lstStyle/>
          <a:p>
            <a:r>
              <a:rPr lang="en-US" dirty="0">
                <a:solidFill>
                  <a:schemeClr val="tx1"/>
                </a:solidFill>
              </a:rPr>
              <a:t>FV</a:t>
            </a:r>
          </a:p>
        </p:txBody>
      </p:sp>
      <p:sp>
        <p:nvSpPr>
          <p:cNvPr id="10" name="TextBox 9">
            <a:extLst>
              <a:ext uri="{FF2B5EF4-FFF2-40B4-BE49-F238E27FC236}">
                <a16:creationId xmlns:a16="http://schemas.microsoft.com/office/drawing/2014/main" id="{E36B9519-0036-5FF2-51DA-DECF8A47D99E}"/>
              </a:ext>
            </a:extLst>
          </p:cNvPr>
          <p:cNvSpPr txBox="1"/>
          <p:nvPr/>
        </p:nvSpPr>
        <p:spPr>
          <a:xfrm>
            <a:off x="7013770" y="1782287"/>
            <a:ext cx="1479892" cy="369332"/>
          </a:xfrm>
          <a:prstGeom prst="rect">
            <a:avLst/>
          </a:prstGeom>
          <a:noFill/>
        </p:spPr>
        <p:txBody>
          <a:bodyPr wrap="none" rtlCol="0">
            <a:spAutoFit/>
          </a:bodyPr>
          <a:lstStyle/>
          <a:p>
            <a:r>
              <a:rPr lang="en-US" dirty="0">
                <a:solidFill>
                  <a:schemeClr val="tx1"/>
                </a:solidFill>
              </a:rPr>
              <a:t>pds4_viewer</a:t>
            </a:r>
          </a:p>
        </p:txBody>
      </p:sp>
      <p:pic>
        <p:nvPicPr>
          <p:cNvPr id="6" name="Picture 5">
            <a:extLst>
              <a:ext uri="{FF2B5EF4-FFF2-40B4-BE49-F238E27FC236}">
                <a16:creationId xmlns:a16="http://schemas.microsoft.com/office/drawing/2014/main" id="{59024BFD-30EE-1B8F-F306-FEBC49F62D7B}"/>
              </a:ext>
            </a:extLst>
          </p:cNvPr>
          <p:cNvPicPr>
            <a:picLocks noChangeAspect="1"/>
          </p:cNvPicPr>
          <p:nvPr/>
        </p:nvPicPr>
        <p:blipFill>
          <a:blip r:embed="rId3"/>
          <a:srcRect l="1252" t="31559" r="6222" b="5562"/>
          <a:stretch/>
        </p:blipFill>
        <p:spPr>
          <a:xfrm>
            <a:off x="57667" y="3607866"/>
            <a:ext cx="4572000" cy="3379979"/>
          </a:xfrm>
          <a:prstGeom prst="rect">
            <a:avLst/>
          </a:prstGeom>
        </p:spPr>
      </p:pic>
      <p:sp>
        <p:nvSpPr>
          <p:cNvPr id="12" name="TextBox 11">
            <a:extLst>
              <a:ext uri="{FF2B5EF4-FFF2-40B4-BE49-F238E27FC236}">
                <a16:creationId xmlns:a16="http://schemas.microsoft.com/office/drawing/2014/main" id="{9E868578-D59C-0658-C83F-B1B67D9EBF05}"/>
              </a:ext>
            </a:extLst>
          </p:cNvPr>
          <p:cNvSpPr txBox="1"/>
          <p:nvPr/>
        </p:nvSpPr>
        <p:spPr>
          <a:xfrm>
            <a:off x="173862" y="1570256"/>
            <a:ext cx="4668779" cy="1754326"/>
          </a:xfrm>
          <a:prstGeom prst="rect">
            <a:avLst/>
          </a:prstGeom>
          <a:noFill/>
        </p:spPr>
        <p:txBody>
          <a:bodyPr wrap="none" rtlCol="0">
            <a:spAutoFit/>
          </a:bodyPr>
          <a:lstStyle/>
          <a:p>
            <a:r>
              <a:rPr lang="en-US" dirty="0">
                <a:solidFill>
                  <a:schemeClr val="tx1"/>
                </a:solidFill>
              </a:rPr>
              <a:t>Despite the Validate problems pds4_viewer </a:t>
            </a:r>
            <a:br>
              <a:rPr lang="en-US" dirty="0">
                <a:solidFill>
                  <a:schemeClr val="tx1"/>
                </a:solidFill>
              </a:rPr>
            </a:br>
            <a:r>
              <a:rPr lang="en-US" dirty="0">
                <a:solidFill>
                  <a:schemeClr val="tx1"/>
                </a:solidFill>
              </a:rPr>
              <a:t>reads the data correctly which suggests that</a:t>
            </a:r>
            <a:br>
              <a:rPr lang="en-US" dirty="0">
                <a:solidFill>
                  <a:schemeClr val="tx1"/>
                </a:solidFill>
              </a:rPr>
            </a:br>
            <a:r>
              <a:rPr lang="en-US" dirty="0">
                <a:solidFill>
                  <a:schemeClr val="tx1"/>
                </a:solidFill>
              </a:rPr>
              <a:t>the file structure is being properly describe</a:t>
            </a:r>
            <a:br>
              <a:rPr lang="en-US" dirty="0">
                <a:solidFill>
                  <a:schemeClr val="tx1"/>
                </a:solidFill>
              </a:rPr>
            </a:br>
            <a:r>
              <a:rPr lang="en-US" dirty="0">
                <a:solidFill>
                  <a:schemeClr val="tx1"/>
                </a:solidFill>
              </a:rPr>
              <a:t>by the PDS labels. </a:t>
            </a:r>
            <a:br>
              <a:rPr lang="en-US" dirty="0">
                <a:solidFill>
                  <a:schemeClr val="tx1"/>
                </a:solidFill>
              </a:rPr>
            </a:br>
            <a:r>
              <a:rPr lang="en-US" dirty="0">
                <a:solidFill>
                  <a:schemeClr val="tx1"/>
                </a:solidFill>
              </a:rPr>
              <a:t>FV reading the files suggests that the FITS</a:t>
            </a:r>
            <a:br>
              <a:rPr lang="en-US" dirty="0">
                <a:solidFill>
                  <a:schemeClr val="tx1"/>
                </a:solidFill>
              </a:rPr>
            </a:br>
            <a:r>
              <a:rPr lang="en-US" dirty="0">
                <a:solidFill>
                  <a:schemeClr val="tx1"/>
                </a:solidFill>
              </a:rPr>
              <a:t>format is correct</a:t>
            </a:r>
          </a:p>
        </p:txBody>
      </p:sp>
      <p:sp>
        <p:nvSpPr>
          <p:cNvPr id="5" name="Slide Number Placeholder 4">
            <a:extLst>
              <a:ext uri="{FF2B5EF4-FFF2-40B4-BE49-F238E27FC236}">
                <a16:creationId xmlns:a16="http://schemas.microsoft.com/office/drawing/2014/main" id="{EC032012-8A4D-AA5F-AAD2-C59D0178C4EC}"/>
              </a:ext>
            </a:extLst>
          </p:cNvPr>
          <p:cNvSpPr>
            <a:spLocks noGrp="1"/>
          </p:cNvSpPr>
          <p:nvPr>
            <p:ph type="sldNum" idx="12"/>
          </p:nvPr>
        </p:nvSpPr>
        <p:spPr>
          <a:xfrm>
            <a:off x="9664699" y="7262255"/>
            <a:ext cx="365347" cy="258504"/>
          </a:xfrm>
        </p:spPr>
        <p:txBody>
          <a:bodyPr/>
          <a:lstStyle/>
          <a:p>
            <a:pPr>
              <a:defRPr/>
            </a:pPr>
            <a:fld id="{BE68350A-7F6B-4323-8D2D-9A3473FCA911}" type="slidenum">
              <a:rPr lang="en-GB" altLang="en-US" smtClean="0"/>
              <a:pPr>
                <a:defRPr/>
              </a:pPr>
              <a:t>13</a:t>
            </a:fld>
            <a:endParaRPr lang="en-GB" altLang="en-US" dirty="0"/>
          </a:p>
        </p:txBody>
      </p:sp>
    </p:spTree>
    <p:extLst>
      <p:ext uri="{BB962C8B-B14F-4D97-AF65-F5344CB8AC3E}">
        <p14:creationId xmlns:p14="http://schemas.microsoft.com/office/powerpoint/2010/main" val="148578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0754" y="977680"/>
            <a:ext cx="8464818" cy="923330"/>
          </a:xfrm>
          <a:prstGeom prst="rect">
            <a:avLst/>
          </a:prstGeom>
          <a:noFill/>
        </p:spPr>
        <p:txBody>
          <a:bodyPr wrap="none" rtlCol="0">
            <a:spAutoFit/>
          </a:bodyPr>
          <a:lstStyle/>
          <a:p>
            <a:r>
              <a:rPr lang="en-US" dirty="0">
                <a:solidFill>
                  <a:schemeClr val="tx1"/>
                </a:solidFill>
              </a:rPr>
              <a:t>Plot similar to the ones shown for the raw data.  The file selected is the calibrated</a:t>
            </a:r>
            <a:br>
              <a:rPr lang="en-US" dirty="0">
                <a:solidFill>
                  <a:schemeClr val="tx1"/>
                </a:solidFill>
              </a:rPr>
            </a:br>
            <a:r>
              <a:rPr lang="en-US" dirty="0">
                <a:solidFill>
                  <a:schemeClr val="tx1"/>
                </a:solidFill>
              </a:rPr>
              <a:t>version of the raw data shown on slide 12.</a:t>
            </a:r>
          </a:p>
          <a:p>
            <a:r>
              <a:rPr lang="en-US" dirty="0">
                <a:solidFill>
                  <a:schemeClr val="tx1"/>
                </a:solidFill>
              </a:rPr>
              <a:t>The plots show Energy vs time from the PHA_ELECTRON data</a:t>
            </a:r>
          </a:p>
        </p:txBody>
      </p:sp>
      <p:sp>
        <p:nvSpPr>
          <p:cNvPr id="4" name="TextBox 3">
            <a:extLst>
              <a:ext uri="{FF2B5EF4-FFF2-40B4-BE49-F238E27FC236}">
                <a16:creationId xmlns:a16="http://schemas.microsoft.com/office/drawing/2014/main" id="{3CA7CA3A-4879-337D-DA71-2782F74877D7}"/>
              </a:ext>
            </a:extLst>
          </p:cNvPr>
          <p:cNvSpPr txBox="1"/>
          <p:nvPr/>
        </p:nvSpPr>
        <p:spPr>
          <a:xfrm>
            <a:off x="3283164" y="157409"/>
            <a:ext cx="1725152" cy="523220"/>
          </a:xfrm>
          <a:prstGeom prst="rect">
            <a:avLst/>
          </a:prstGeom>
          <a:noFill/>
        </p:spPr>
        <p:txBody>
          <a:bodyPr wrap="none" rtlCol="0">
            <a:spAutoFit/>
          </a:bodyPr>
          <a:lstStyle/>
          <a:p>
            <a:r>
              <a:rPr lang="en-US" sz="2800" dirty="0">
                <a:solidFill>
                  <a:schemeClr val="tx1"/>
                </a:solidFill>
              </a:rPr>
              <a:t>kem1_cal</a:t>
            </a:r>
          </a:p>
        </p:txBody>
      </p:sp>
      <p:pic>
        <p:nvPicPr>
          <p:cNvPr id="8" name="Picture 7">
            <a:extLst>
              <a:ext uri="{FF2B5EF4-FFF2-40B4-BE49-F238E27FC236}">
                <a16:creationId xmlns:a16="http://schemas.microsoft.com/office/drawing/2014/main" id="{77A34371-CACC-B0F8-781E-5E13084736A2}"/>
              </a:ext>
            </a:extLst>
          </p:cNvPr>
          <p:cNvPicPr>
            <a:picLocks noChangeAspect="1"/>
          </p:cNvPicPr>
          <p:nvPr/>
        </p:nvPicPr>
        <p:blipFill>
          <a:blip r:embed="rId3"/>
          <a:srcRect l="23945" t="11331" r="23602" b="3863"/>
          <a:stretch/>
        </p:blipFill>
        <p:spPr>
          <a:xfrm>
            <a:off x="5225093" y="2801650"/>
            <a:ext cx="4572000" cy="4453666"/>
          </a:xfrm>
          <a:prstGeom prst="rect">
            <a:avLst/>
          </a:prstGeom>
        </p:spPr>
      </p:pic>
      <p:pic>
        <p:nvPicPr>
          <p:cNvPr id="10" name="Picture 9">
            <a:extLst>
              <a:ext uri="{FF2B5EF4-FFF2-40B4-BE49-F238E27FC236}">
                <a16:creationId xmlns:a16="http://schemas.microsoft.com/office/drawing/2014/main" id="{8BFEBDE2-C2E5-20B4-9EA3-01F62EC4C2FA}"/>
              </a:ext>
            </a:extLst>
          </p:cNvPr>
          <p:cNvPicPr>
            <a:picLocks noChangeAspect="1"/>
          </p:cNvPicPr>
          <p:nvPr/>
        </p:nvPicPr>
        <p:blipFill>
          <a:blip r:embed="rId4"/>
          <a:srcRect l="1386" t="32349" r="5744" b="5526"/>
          <a:stretch/>
        </p:blipFill>
        <p:spPr>
          <a:xfrm>
            <a:off x="327623" y="3742988"/>
            <a:ext cx="4572000" cy="2952423"/>
          </a:xfrm>
          <a:prstGeom prst="rect">
            <a:avLst/>
          </a:prstGeom>
        </p:spPr>
      </p:pic>
      <p:sp>
        <p:nvSpPr>
          <p:cNvPr id="12" name="Slide Number Placeholder 11">
            <a:extLst>
              <a:ext uri="{FF2B5EF4-FFF2-40B4-BE49-F238E27FC236}">
                <a16:creationId xmlns:a16="http://schemas.microsoft.com/office/drawing/2014/main" id="{C289AC8E-735A-335E-D8A3-8C9049518714}"/>
              </a:ext>
            </a:extLst>
          </p:cNvPr>
          <p:cNvSpPr>
            <a:spLocks noGrp="1"/>
          </p:cNvSpPr>
          <p:nvPr>
            <p:ph type="sldNum" idx="12"/>
          </p:nvPr>
        </p:nvSpPr>
        <p:spPr>
          <a:xfrm>
            <a:off x="9728501" y="7297700"/>
            <a:ext cx="344081" cy="265592"/>
          </a:xfrm>
        </p:spPr>
        <p:txBody>
          <a:bodyPr/>
          <a:lstStyle/>
          <a:p>
            <a:pPr>
              <a:defRPr/>
            </a:pPr>
            <a:fld id="{BE68350A-7F6B-4323-8D2D-9A3473FCA911}" type="slidenum">
              <a:rPr lang="en-GB" altLang="en-US" smtClean="0"/>
              <a:pPr>
                <a:defRPr/>
              </a:pPr>
              <a:t>14</a:t>
            </a:fld>
            <a:endParaRPr lang="en-GB" altLang="en-US" dirty="0"/>
          </a:p>
        </p:txBody>
      </p:sp>
      <p:sp>
        <p:nvSpPr>
          <p:cNvPr id="13" name="TextBox 12">
            <a:extLst>
              <a:ext uri="{FF2B5EF4-FFF2-40B4-BE49-F238E27FC236}">
                <a16:creationId xmlns:a16="http://schemas.microsoft.com/office/drawing/2014/main" id="{CD4DF08E-2C63-8937-FDD7-B433EBA23B5F}"/>
              </a:ext>
            </a:extLst>
          </p:cNvPr>
          <p:cNvSpPr txBox="1"/>
          <p:nvPr/>
        </p:nvSpPr>
        <p:spPr>
          <a:xfrm>
            <a:off x="2394479" y="3233299"/>
            <a:ext cx="479618" cy="369332"/>
          </a:xfrm>
          <a:prstGeom prst="rect">
            <a:avLst/>
          </a:prstGeom>
          <a:noFill/>
        </p:spPr>
        <p:txBody>
          <a:bodyPr wrap="none" rtlCol="0">
            <a:spAutoFit/>
          </a:bodyPr>
          <a:lstStyle/>
          <a:p>
            <a:r>
              <a:rPr lang="en-US" dirty="0">
                <a:solidFill>
                  <a:schemeClr val="tx1"/>
                </a:solidFill>
              </a:rPr>
              <a:t>FV</a:t>
            </a:r>
          </a:p>
        </p:txBody>
      </p:sp>
      <p:sp>
        <p:nvSpPr>
          <p:cNvPr id="14" name="TextBox 13">
            <a:extLst>
              <a:ext uri="{FF2B5EF4-FFF2-40B4-BE49-F238E27FC236}">
                <a16:creationId xmlns:a16="http://schemas.microsoft.com/office/drawing/2014/main" id="{4A8E7F23-4889-22B8-CC47-04CCC8353527}"/>
              </a:ext>
            </a:extLst>
          </p:cNvPr>
          <p:cNvSpPr txBox="1"/>
          <p:nvPr/>
        </p:nvSpPr>
        <p:spPr>
          <a:xfrm>
            <a:off x="7091742" y="2432318"/>
            <a:ext cx="1479892" cy="369332"/>
          </a:xfrm>
          <a:prstGeom prst="rect">
            <a:avLst/>
          </a:prstGeom>
          <a:noFill/>
        </p:spPr>
        <p:txBody>
          <a:bodyPr wrap="none" rtlCol="0">
            <a:spAutoFit/>
          </a:bodyPr>
          <a:lstStyle/>
          <a:p>
            <a:r>
              <a:rPr lang="en-US" dirty="0">
                <a:solidFill>
                  <a:schemeClr val="tx1"/>
                </a:solidFill>
              </a:rPr>
              <a:t>pds4_viewer</a:t>
            </a:r>
          </a:p>
        </p:txBody>
      </p:sp>
    </p:spTree>
    <p:extLst>
      <p:ext uri="{BB962C8B-B14F-4D97-AF65-F5344CB8AC3E}">
        <p14:creationId xmlns:p14="http://schemas.microsoft.com/office/powerpoint/2010/main" val="225271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BC34-6B95-38C1-BDAA-50F59609E0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D16174-4E18-18B0-40B2-AF153139CF0E}"/>
              </a:ext>
            </a:extLst>
          </p:cNvPr>
          <p:cNvSpPr txBox="1"/>
          <p:nvPr/>
        </p:nvSpPr>
        <p:spPr>
          <a:xfrm>
            <a:off x="795575" y="757943"/>
            <a:ext cx="8464818" cy="923330"/>
          </a:xfrm>
          <a:prstGeom prst="rect">
            <a:avLst/>
          </a:prstGeom>
          <a:noFill/>
        </p:spPr>
        <p:txBody>
          <a:bodyPr wrap="none" rtlCol="0">
            <a:spAutoFit/>
          </a:bodyPr>
          <a:lstStyle/>
          <a:p>
            <a:r>
              <a:rPr lang="en-US" dirty="0">
                <a:solidFill>
                  <a:schemeClr val="tx1"/>
                </a:solidFill>
              </a:rPr>
              <a:t>Plot similar to the ones shown for the raw data.  The file selected is the calibrated</a:t>
            </a:r>
            <a:br>
              <a:rPr lang="en-US" dirty="0">
                <a:solidFill>
                  <a:schemeClr val="tx1"/>
                </a:solidFill>
              </a:rPr>
            </a:br>
            <a:r>
              <a:rPr lang="en-US" dirty="0">
                <a:solidFill>
                  <a:schemeClr val="tx1"/>
                </a:solidFill>
              </a:rPr>
              <a:t>version of the raw data shown on slide 13. The plots show Speed vs Time taken</a:t>
            </a:r>
            <a:br>
              <a:rPr lang="en-US" dirty="0">
                <a:solidFill>
                  <a:schemeClr val="tx1"/>
                </a:solidFill>
              </a:rPr>
            </a:br>
            <a:r>
              <a:rPr lang="en-US" dirty="0">
                <a:solidFill>
                  <a:schemeClr val="tx1"/>
                </a:solidFill>
              </a:rPr>
              <a:t>from the PHA_LOW_ION data.</a:t>
            </a:r>
          </a:p>
        </p:txBody>
      </p:sp>
      <p:sp>
        <p:nvSpPr>
          <p:cNvPr id="4" name="TextBox 3">
            <a:extLst>
              <a:ext uri="{FF2B5EF4-FFF2-40B4-BE49-F238E27FC236}">
                <a16:creationId xmlns:a16="http://schemas.microsoft.com/office/drawing/2014/main" id="{24C3912F-B00D-E5DD-A140-DB9874608826}"/>
              </a:ext>
            </a:extLst>
          </p:cNvPr>
          <p:cNvSpPr txBox="1"/>
          <p:nvPr/>
        </p:nvSpPr>
        <p:spPr>
          <a:xfrm>
            <a:off x="3283164" y="157409"/>
            <a:ext cx="1725152" cy="523220"/>
          </a:xfrm>
          <a:prstGeom prst="rect">
            <a:avLst/>
          </a:prstGeom>
          <a:noFill/>
        </p:spPr>
        <p:txBody>
          <a:bodyPr wrap="none" rtlCol="0">
            <a:spAutoFit/>
          </a:bodyPr>
          <a:lstStyle/>
          <a:p>
            <a:r>
              <a:rPr lang="en-US" sz="2800" dirty="0">
                <a:solidFill>
                  <a:schemeClr val="tx1"/>
                </a:solidFill>
              </a:rPr>
              <a:t>kem2_cal</a:t>
            </a:r>
          </a:p>
        </p:txBody>
      </p:sp>
      <p:sp>
        <p:nvSpPr>
          <p:cNvPr id="5" name="Slide Number Placeholder 4">
            <a:extLst>
              <a:ext uri="{FF2B5EF4-FFF2-40B4-BE49-F238E27FC236}">
                <a16:creationId xmlns:a16="http://schemas.microsoft.com/office/drawing/2014/main" id="{5A5C0ACE-1DA2-BDF4-4287-C2384C6D3B62}"/>
              </a:ext>
            </a:extLst>
          </p:cNvPr>
          <p:cNvSpPr>
            <a:spLocks noGrp="1"/>
          </p:cNvSpPr>
          <p:nvPr>
            <p:ph type="sldNum" idx="12"/>
          </p:nvPr>
        </p:nvSpPr>
        <p:spPr>
          <a:xfrm>
            <a:off x="9749764" y="7240990"/>
            <a:ext cx="308640" cy="322299"/>
          </a:xfrm>
        </p:spPr>
        <p:txBody>
          <a:bodyPr/>
          <a:lstStyle/>
          <a:p>
            <a:pPr>
              <a:defRPr/>
            </a:pPr>
            <a:fld id="{BE68350A-7F6B-4323-8D2D-9A3473FCA911}" type="slidenum">
              <a:rPr lang="en-GB" altLang="en-US" smtClean="0"/>
              <a:pPr>
                <a:defRPr/>
              </a:pPr>
              <a:t>15</a:t>
            </a:fld>
            <a:endParaRPr lang="en-GB" altLang="en-US" dirty="0"/>
          </a:p>
        </p:txBody>
      </p:sp>
      <p:pic>
        <p:nvPicPr>
          <p:cNvPr id="7" name="Picture 6">
            <a:extLst>
              <a:ext uri="{FF2B5EF4-FFF2-40B4-BE49-F238E27FC236}">
                <a16:creationId xmlns:a16="http://schemas.microsoft.com/office/drawing/2014/main" id="{67E228D3-8345-3379-A48D-BB76C6EF5A6C}"/>
              </a:ext>
            </a:extLst>
          </p:cNvPr>
          <p:cNvPicPr>
            <a:picLocks noChangeAspect="1"/>
          </p:cNvPicPr>
          <p:nvPr/>
        </p:nvPicPr>
        <p:blipFill>
          <a:blip r:embed="rId3"/>
          <a:srcRect l="2217" t="27829" r="26963" b="18162"/>
          <a:stretch/>
        </p:blipFill>
        <p:spPr>
          <a:xfrm>
            <a:off x="269357" y="3694859"/>
            <a:ext cx="4572000" cy="3492668"/>
          </a:xfrm>
          <a:prstGeom prst="rect">
            <a:avLst/>
          </a:prstGeom>
        </p:spPr>
      </p:pic>
      <p:pic>
        <p:nvPicPr>
          <p:cNvPr id="11" name="Picture 10">
            <a:extLst>
              <a:ext uri="{FF2B5EF4-FFF2-40B4-BE49-F238E27FC236}">
                <a16:creationId xmlns:a16="http://schemas.microsoft.com/office/drawing/2014/main" id="{878FFFB9-A2F4-5FAE-718E-A2715E2B0715}"/>
              </a:ext>
            </a:extLst>
          </p:cNvPr>
          <p:cNvPicPr>
            <a:picLocks noChangeAspect="1"/>
          </p:cNvPicPr>
          <p:nvPr/>
        </p:nvPicPr>
        <p:blipFill>
          <a:blip r:embed="rId4"/>
          <a:srcRect l="23663" t="11610" r="23828" b="3106"/>
          <a:stretch/>
        </p:blipFill>
        <p:spPr>
          <a:xfrm>
            <a:off x="5239269" y="2919201"/>
            <a:ext cx="4572000" cy="4473889"/>
          </a:xfrm>
          <a:prstGeom prst="rect">
            <a:avLst/>
          </a:prstGeom>
        </p:spPr>
      </p:pic>
      <p:sp>
        <p:nvSpPr>
          <p:cNvPr id="12" name="TextBox 11">
            <a:extLst>
              <a:ext uri="{FF2B5EF4-FFF2-40B4-BE49-F238E27FC236}">
                <a16:creationId xmlns:a16="http://schemas.microsoft.com/office/drawing/2014/main" id="{42F4EE82-C3F8-E179-54FA-2F7A2218CC8A}"/>
              </a:ext>
            </a:extLst>
          </p:cNvPr>
          <p:cNvSpPr txBox="1"/>
          <p:nvPr/>
        </p:nvSpPr>
        <p:spPr>
          <a:xfrm>
            <a:off x="2359037" y="3318359"/>
            <a:ext cx="479618" cy="369332"/>
          </a:xfrm>
          <a:prstGeom prst="rect">
            <a:avLst/>
          </a:prstGeom>
          <a:noFill/>
        </p:spPr>
        <p:txBody>
          <a:bodyPr wrap="none" rtlCol="0">
            <a:spAutoFit/>
          </a:bodyPr>
          <a:lstStyle/>
          <a:p>
            <a:r>
              <a:rPr lang="en-US" dirty="0">
                <a:solidFill>
                  <a:schemeClr val="tx1"/>
                </a:solidFill>
              </a:rPr>
              <a:t>FV</a:t>
            </a:r>
          </a:p>
        </p:txBody>
      </p:sp>
      <p:sp>
        <p:nvSpPr>
          <p:cNvPr id="13" name="TextBox 12">
            <a:extLst>
              <a:ext uri="{FF2B5EF4-FFF2-40B4-BE49-F238E27FC236}">
                <a16:creationId xmlns:a16="http://schemas.microsoft.com/office/drawing/2014/main" id="{C45386A3-6F1F-7E85-5882-7B9D8CD0E16A}"/>
              </a:ext>
            </a:extLst>
          </p:cNvPr>
          <p:cNvSpPr txBox="1"/>
          <p:nvPr/>
        </p:nvSpPr>
        <p:spPr>
          <a:xfrm>
            <a:off x="6864914" y="2467417"/>
            <a:ext cx="1479892" cy="369332"/>
          </a:xfrm>
          <a:prstGeom prst="rect">
            <a:avLst/>
          </a:prstGeom>
          <a:noFill/>
        </p:spPr>
        <p:txBody>
          <a:bodyPr wrap="none" rtlCol="0">
            <a:spAutoFit/>
          </a:bodyPr>
          <a:lstStyle/>
          <a:p>
            <a:r>
              <a:rPr lang="en-US" dirty="0">
                <a:solidFill>
                  <a:schemeClr val="tx1"/>
                </a:solidFill>
              </a:rPr>
              <a:t>pds4_viewer</a:t>
            </a:r>
          </a:p>
        </p:txBody>
      </p:sp>
      <p:sp>
        <p:nvSpPr>
          <p:cNvPr id="15" name="TextBox 14">
            <a:extLst>
              <a:ext uri="{FF2B5EF4-FFF2-40B4-BE49-F238E27FC236}">
                <a16:creationId xmlns:a16="http://schemas.microsoft.com/office/drawing/2014/main" id="{8E5CEE2A-46F6-E658-FD52-7A34A2556D1B}"/>
              </a:ext>
            </a:extLst>
          </p:cNvPr>
          <p:cNvSpPr txBox="1"/>
          <p:nvPr/>
        </p:nvSpPr>
        <p:spPr>
          <a:xfrm>
            <a:off x="167539" y="1652102"/>
            <a:ext cx="5071730" cy="1754326"/>
          </a:xfrm>
          <a:prstGeom prst="rect">
            <a:avLst/>
          </a:prstGeom>
          <a:noFill/>
        </p:spPr>
        <p:txBody>
          <a:bodyPr wrap="square">
            <a:spAutoFit/>
          </a:bodyPr>
          <a:lstStyle/>
          <a:p>
            <a:r>
              <a:rPr lang="en-US" dirty="0">
                <a:solidFill>
                  <a:schemeClr val="tx1"/>
                </a:solidFill>
              </a:rPr>
              <a:t>Like the raw data, the pds4_viewer  reads the data correctly which suggests that the file structure is being properly describe by the PDS labels. </a:t>
            </a:r>
            <a:br>
              <a:rPr lang="en-US" dirty="0">
                <a:solidFill>
                  <a:schemeClr val="tx1"/>
                </a:solidFill>
              </a:rPr>
            </a:br>
            <a:r>
              <a:rPr lang="en-US" dirty="0">
                <a:solidFill>
                  <a:schemeClr val="tx1"/>
                </a:solidFill>
              </a:rPr>
              <a:t>FV reading the files suggests that the FITS</a:t>
            </a:r>
            <a:br>
              <a:rPr lang="en-US" dirty="0">
                <a:solidFill>
                  <a:schemeClr val="tx1"/>
                </a:solidFill>
              </a:rPr>
            </a:br>
            <a:r>
              <a:rPr lang="en-US" dirty="0">
                <a:solidFill>
                  <a:schemeClr val="tx1"/>
                </a:solidFill>
              </a:rPr>
              <a:t>format is correct</a:t>
            </a:r>
          </a:p>
        </p:txBody>
      </p:sp>
    </p:spTree>
    <p:extLst>
      <p:ext uri="{BB962C8B-B14F-4D97-AF65-F5344CB8AC3E}">
        <p14:creationId xmlns:p14="http://schemas.microsoft.com/office/powerpoint/2010/main" val="380730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8591" y="204576"/>
            <a:ext cx="1503938" cy="461665"/>
          </a:xfrm>
          <a:prstGeom prst="rect">
            <a:avLst/>
          </a:prstGeom>
          <a:noFill/>
        </p:spPr>
        <p:txBody>
          <a:bodyPr wrap="none" rtlCol="0">
            <a:spAutoFit/>
          </a:bodyPr>
          <a:lstStyle/>
          <a:p>
            <a:r>
              <a:rPr lang="en-US" sz="2400" dirty="0">
                <a:solidFill>
                  <a:schemeClr val="tx1"/>
                </a:solidFill>
              </a:rPr>
              <a:t>kem1_cal</a:t>
            </a:r>
          </a:p>
        </p:txBody>
      </p:sp>
      <p:sp>
        <p:nvSpPr>
          <p:cNvPr id="12" name="TextBox 11"/>
          <p:cNvSpPr txBox="1"/>
          <p:nvPr/>
        </p:nvSpPr>
        <p:spPr>
          <a:xfrm>
            <a:off x="460919" y="5622272"/>
            <a:ext cx="4224298" cy="923330"/>
          </a:xfrm>
          <a:prstGeom prst="rect">
            <a:avLst/>
          </a:prstGeom>
          <a:noFill/>
        </p:spPr>
        <p:txBody>
          <a:bodyPr wrap="none" rtlCol="0">
            <a:spAutoFit/>
          </a:bodyPr>
          <a:lstStyle/>
          <a:p>
            <a:r>
              <a:rPr lang="en-US" dirty="0"/>
              <a:t>Weak TOF vs Energy signal matches </a:t>
            </a:r>
            <a:br>
              <a:rPr lang="en-US" dirty="0"/>
            </a:br>
            <a:r>
              <a:rPr lang="en-US" dirty="0"/>
              <a:t>similar PHA result from FV for this data </a:t>
            </a:r>
            <a:br>
              <a:rPr lang="en-US" dirty="0"/>
            </a:br>
            <a:r>
              <a:rPr lang="en-US" dirty="0"/>
              <a:t>file (2022-04-08)</a:t>
            </a:r>
          </a:p>
        </p:txBody>
      </p:sp>
      <p:sp>
        <p:nvSpPr>
          <p:cNvPr id="5" name="TextBox 4">
            <a:extLst>
              <a:ext uri="{FF2B5EF4-FFF2-40B4-BE49-F238E27FC236}">
                <a16:creationId xmlns:a16="http://schemas.microsoft.com/office/drawing/2014/main" id="{1DB54F57-6CB3-3CD1-1A0B-53E6B7EB8DFD}"/>
              </a:ext>
            </a:extLst>
          </p:cNvPr>
          <p:cNvSpPr txBox="1"/>
          <p:nvPr/>
        </p:nvSpPr>
        <p:spPr>
          <a:xfrm>
            <a:off x="300652" y="6914704"/>
            <a:ext cx="2916183" cy="369332"/>
          </a:xfrm>
          <a:prstGeom prst="rect">
            <a:avLst/>
          </a:prstGeom>
          <a:noFill/>
        </p:spPr>
        <p:txBody>
          <a:bodyPr wrap="none" rtlCol="0">
            <a:spAutoFit/>
          </a:bodyPr>
          <a:lstStyle/>
          <a:p>
            <a:r>
              <a:rPr lang="en-US" dirty="0">
                <a:solidFill>
                  <a:schemeClr val="tx1"/>
                </a:solidFill>
              </a:rPr>
              <a:t>Plots courtesy of R. Frahm</a:t>
            </a:r>
          </a:p>
        </p:txBody>
      </p:sp>
      <p:sp>
        <p:nvSpPr>
          <p:cNvPr id="8" name="Slide Number Placeholder 7">
            <a:extLst>
              <a:ext uri="{FF2B5EF4-FFF2-40B4-BE49-F238E27FC236}">
                <a16:creationId xmlns:a16="http://schemas.microsoft.com/office/drawing/2014/main" id="{089E2ECE-11AD-4DBE-FA72-929273A8EE0A}"/>
              </a:ext>
            </a:extLst>
          </p:cNvPr>
          <p:cNvSpPr>
            <a:spLocks noGrp="1"/>
          </p:cNvSpPr>
          <p:nvPr>
            <p:ph type="sldNum" idx="12"/>
          </p:nvPr>
        </p:nvSpPr>
        <p:spPr>
          <a:xfrm>
            <a:off x="9700150" y="7297698"/>
            <a:ext cx="358258" cy="279769"/>
          </a:xfrm>
        </p:spPr>
        <p:txBody>
          <a:bodyPr/>
          <a:lstStyle/>
          <a:p>
            <a:pPr>
              <a:defRPr/>
            </a:pPr>
            <a:fld id="{BE68350A-7F6B-4323-8D2D-9A3473FCA911}" type="slidenum">
              <a:rPr lang="en-GB" altLang="en-US" smtClean="0"/>
              <a:pPr>
                <a:defRPr/>
              </a:pPr>
              <a:t>16</a:t>
            </a:fld>
            <a:endParaRPr lang="en-GB" altLang="en-US" dirty="0"/>
          </a:p>
        </p:txBody>
      </p:sp>
      <p:pic>
        <p:nvPicPr>
          <p:cNvPr id="13" name="Picture 12">
            <a:extLst>
              <a:ext uri="{FF2B5EF4-FFF2-40B4-BE49-F238E27FC236}">
                <a16:creationId xmlns:a16="http://schemas.microsoft.com/office/drawing/2014/main" id="{B031E3B5-2723-E855-9C3D-A92CA551DA2E}"/>
              </a:ext>
            </a:extLst>
          </p:cNvPr>
          <p:cNvPicPr>
            <a:picLocks noChangeAspect="1"/>
          </p:cNvPicPr>
          <p:nvPr/>
        </p:nvPicPr>
        <p:blipFill>
          <a:blip r:embed="rId2"/>
          <a:stretch>
            <a:fillRect/>
          </a:stretch>
        </p:blipFill>
        <p:spPr>
          <a:xfrm>
            <a:off x="361226" y="2075857"/>
            <a:ext cx="9358171" cy="3407959"/>
          </a:xfrm>
          <a:prstGeom prst="rect">
            <a:avLst/>
          </a:prstGeom>
        </p:spPr>
      </p:pic>
      <p:sp>
        <p:nvSpPr>
          <p:cNvPr id="15" name="TextBox 14">
            <a:extLst>
              <a:ext uri="{FF2B5EF4-FFF2-40B4-BE49-F238E27FC236}">
                <a16:creationId xmlns:a16="http://schemas.microsoft.com/office/drawing/2014/main" id="{7DCFE000-39D3-71E7-64BC-460FFC34A046}"/>
              </a:ext>
            </a:extLst>
          </p:cNvPr>
          <p:cNvSpPr txBox="1"/>
          <p:nvPr/>
        </p:nvSpPr>
        <p:spPr>
          <a:xfrm>
            <a:off x="2360428" y="1375144"/>
            <a:ext cx="6207790" cy="369332"/>
          </a:xfrm>
          <a:prstGeom prst="rect">
            <a:avLst/>
          </a:prstGeom>
          <a:noFill/>
        </p:spPr>
        <p:txBody>
          <a:bodyPr wrap="none" rtlCol="0">
            <a:spAutoFit/>
          </a:bodyPr>
          <a:lstStyle/>
          <a:p>
            <a:r>
              <a:rPr lang="en-US" dirty="0">
                <a:solidFill>
                  <a:schemeClr val="tx1"/>
                </a:solidFill>
              </a:rPr>
              <a:t>Rudy’s plots show that the KEM1 calibrated data look good</a:t>
            </a:r>
          </a:p>
        </p:txBody>
      </p:sp>
    </p:spTree>
    <p:extLst>
      <p:ext uri="{BB962C8B-B14F-4D97-AF65-F5344CB8AC3E}">
        <p14:creationId xmlns:p14="http://schemas.microsoft.com/office/powerpoint/2010/main" val="331900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4838FD-ED0C-C27F-0EED-071960D32A74}"/>
              </a:ext>
            </a:extLst>
          </p:cNvPr>
          <p:cNvSpPr txBox="1"/>
          <p:nvPr/>
        </p:nvSpPr>
        <p:spPr>
          <a:xfrm>
            <a:off x="611155" y="6957234"/>
            <a:ext cx="2800767" cy="369332"/>
          </a:xfrm>
          <a:prstGeom prst="rect">
            <a:avLst/>
          </a:prstGeom>
          <a:noFill/>
        </p:spPr>
        <p:txBody>
          <a:bodyPr wrap="none" rtlCol="0">
            <a:spAutoFit/>
          </a:bodyPr>
          <a:lstStyle/>
          <a:p>
            <a:r>
              <a:rPr lang="en-US" dirty="0">
                <a:solidFill>
                  <a:schemeClr val="tx1"/>
                </a:solidFill>
              </a:rPr>
              <a:t>Plot courtesy of R. Frahm</a:t>
            </a:r>
          </a:p>
        </p:txBody>
      </p:sp>
      <p:sp>
        <p:nvSpPr>
          <p:cNvPr id="5" name="Slide Number Placeholder 4">
            <a:extLst>
              <a:ext uri="{FF2B5EF4-FFF2-40B4-BE49-F238E27FC236}">
                <a16:creationId xmlns:a16="http://schemas.microsoft.com/office/drawing/2014/main" id="{1273AB5B-F4C8-2C29-A6D2-599A5AB86D35}"/>
              </a:ext>
            </a:extLst>
          </p:cNvPr>
          <p:cNvSpPr>
            <a:spLocks noGrp="1"/>
          </p:cNvSpPr>
          <p:nvPr>
            <p:ph type="sldNum" idx="12"/>
          </p:nvPr>
        </p:nvSpPr>
        <p:spPr>
          <a:xfrm>
            <a:off x="9619190" y="7255907"/>
            <a:ext cx="407877" cy="244327"/>
          </a:xfrm>
        </p:spPr>
        <p:txBody>
          <a:bodyPr/>
          <a:lstStyle/>
          <a:p>
            <a:pPr>
              <a:defRPr/>
            </a:pPr>
            <a:fld id="{BE68350A-7F6B-4323-8D2D-9A3473FCA911}" type="slidenum">
              <a:rPr lang="en-GB" altLang="en-US" smtClean="0"/>
              <a:pPr>
                <a:defRPr/>
              </a:pPr>
              <a:t>17</a:t>
            </a:fld>
            <a:endParaRPr lang="en-GB" altLang="en-US" dirty="0"/>
          </a:p>
        </p:txBody>
      </p:sp>
      <p:sp>
        <p:nvSpPr>
          <p:cNvPr id="7" name="TextBox 6">
            <a:extLst>
              <a:ext uri="{FF2B5EF4-FFF2-40B4-BE49-F238E27FC236}">
                <a16:creationId xmlns:a16="http://schemas.microsoft.com/office/drawing/2014/main" id="{0A1B1273-8CBE-37E4-ECDC-9D883028060B}"/>
              </a:ext>
            </a:extLst>
          </p:cNvPr>
          <p:cNvSpPr txBox="1"/>
          <p:nvPr/>
        </p:nvSpPr>
        <p:spPr>
          <a:xfrm>
            <a:off x="4000093" y="221106"/>
            <a:ext cx="2080437" cy="461665"/>
          </a:xfrm>
          <a:prstGeom prst="rect">
            <a:avLst/>
          </a:prstGeom>
          <a:noFill/>
        </p:spPr>
        <p:txBody>
          <a:bodyPr wrap="square">
            <a:spAutoFit/>
          </a:bodyPr>
          <a:lstStyle/>
          <a:p>
            <a:r>
              <a:rPr lang="en-US" sz="2400" dirty="0">
                <a:solidFill>
                  <a:schemeClr val="tx1"/>
                </a:solidFill>
              </a:rPr>
              <a:t>kem2_cal</a:t>
            </a:r>
          </a:p>
        </p:txBody>
      </p:sp>
      <p:pic>
        <p:nvPicPr>
          <p:cNvPr id="14" name="Picture 13">
            <a:extLst>
              <a:ext uri="{FF2B5EF4-FFF2-40B4-BE49-F238E27FC236}">
                <a16:creationId xmlns:a16="http://schemas.microsoft.com/office/drawing/2014/main" id="{1067167B-9950-B4E3-1B4E-00BD93DCA177}"/>
              </a:ext>
            </a:extLst>
          </p:cNvPr>
          <p:cNvPicPr>
            <a:picLocks noChangeAspect="1"/>
          </p:cNvPicPr>
          <p:nvPr/>
        </p:nvPicPr>
        <p:blipFill>
          <a:blip r:embed="rId2"/>
          <a:srcRect l="22923" t="21020" r="6831" b="2458"/>
          <a:stretch/>
        </p:blipFill>
        <p:spPr>
          <a:xfrm>
            <a:off x="1049080" y="1326709"/>
            <a:ext cx="7570380" cy="5467494"/>
          </a:xfrm>
          <a:prstGeom prst="rect">
            <a:avLst/>
          </a:prstGeom>
        </p:spPr>
      </p:pic>
      <p:sp>
        <p:nvSpPr>
          <p:cNvPr id="16" name="TextBox 15">
            <a:extLst>
              <a:ext uri="{FF2B5EF4-FFF2-40B4-BE49-F238E27FC236}">
                <a16:creationId xmlns:a16="http://schemas.microsoft.com/office/drawing/2014/main" id="{30E2DF74-7577-15A9-5012-39B4F637B88E}"/>
              </a:ext>
            </a:extLst>
          </p:cNvPr>
          <p:cNvSpPr txBox="1"/>
          <p:nvPr/>
        </p:nvSpPr>
        <p:spPr>
          <a:xfrm>
            <a:off x="2091069" y="794006"/>
            <a:ext cx="6207790" cy="369332"/>
          </a:xfrm>
          <a:prstGeom prst="rect">
            <a:avLst/>
          </a:prstGeom>
          <a:noFill/>
        </p:spPr>
        <p:txBody>
          <a:bodyPr wrap="none" rtlCol="0">
            <a:spAutoFit/>
          </a:bodyPr>
          <a:lstStyle/>
          <a:p>
            <a:r>
              <a:rPr lang="en-US" dirty="0">
                <a:solidFill>
                  <a:schemeClr val="tx1"/>
                </a:solidFill>
              </a:rPr>
              <a:t>Rudy’s plots show that the KEM2 calibrated data look good</a:t>
            </a:r>
          </a:p>
        </p:txBody>
      </p:sp>
    </p:spTree>
    <p:extLst>
      <p:ext uri="{BB962C8B-B14F-4D97-AF65-F5344CB8AC3E}">
        <p14:creationId xmlns:p14="http://schemas.microsoft.com/office/powerpoint/2010/main" val="379458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10094" y="168155"/>
            <a:ext cx="9070975" cy="64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93000"/>
              </a:lnSpc>
              <a:spcAft>
                <a:spcPct val="0"/>
              </a:spcAft>
              <a:buClrTx/>
              <a:buFontTx/>
              <a:buNone/>
            </a:pPr>
            <a:r>
              <a:rPr lang="en-US" altLang="en-US" sz="2800" dirty="0"/>
              <a:t>Summary of Liens</a:t>
            </a:r>
          </a:p>
        </p:txBody>
      </p:sp>
      <p:sp>
        <p:nvSpPr>
          <p:cNvPr id="2" name="TextBox 1"/>
          <p:cNvSpPr txBox="1"/>
          <p:nvPr/>
        </p:nvSpPr>
        <p:spPr>
          <a:xfrm>
            <a:off x="246641" y="814846"/>
            <a:ext cx="9738563" cy="6740307"/>
          </a:xfrm>
          <a:prstGeom prst="rect">
            <a:avLst/>
          </a:prstGeom>
          <a:noFill/>
        </p:spPr>
        <p:txBody>
          <a:bodyPr wrap="none" rtlCol="0">
            <a:spAutoFit/>
          </a:bodyPr>
          <a:lstStyle/>
          <a:p>
            <a:r>
              <a:rPr lang="en-US" b="1" dirty="0">
                <a:solidFill>
                  <a:schemeClr val="tx1"/>
                </a:solidFill>
              </a:rPr>
              <a:t>Editorial Comments:</a:t>
            </a:r>
          </a:p>
          <a:p>
            <a:r>
              <a:rPr lang="en-US" dirty="0">
                <a:solidFill>
                  <a:schemeClr val="tx1"/>
                </a:solidFill>
              </a:rPr>
              <a:t>PDS4 Validate has issues with all of the metadata that I reviewed. It’s not clear to me that the </a:t>
            </a:r>
            <a:br>
              <a:rPr lang="en-US" dirty="0">
                <a:solidFill>
                  <a:schemeClr val="tx1"/>
                </a:solidFill>
              </a:rPr>
            </a:br>
            <a:r>
              <a:rPr lang="en-US" dirty="0">
                <a:solidFill>
                  <a:schemeClr val="tx1"/>
                </a:solidFill>
              </a:rPr>
              <a:t>metadata are wrong, it could be an problem with the software or accessing the correct files at </a:t>
            </a:r>
            <a:br>
              <a:rPr lang="en-US" dirty="0">
                <a:solidFill>
                  <a:schemeClr val="tx1"/>
                </a:solidFill>
              </a:rPr>
            </a:br>
            <a:r>
              <a:rPr lang="en-US" dirty="0">
                <a:solidFill>
                  <a:schemeClr val="tx1"/>
                </a:solidFill>
              </a:rPr>
              <a:t>the ENG Node. SBN should investigate. Rudy seemed to be running the same version of </a:t>
            </a:r>
            <a:br>
              <a:rPr lang="en-US" dirty="0">
                <a:solidFill>
                  <a:schemeClr val="tx1"/>
                </a:solidFill>
              </a:rPr>
            </a:br>
            <a:r>
              <a:rPr lang="en-US" dirty="0">
                <a:solidFill>
                  <a:schemeClr val="tx1"/>
                </a:solidFill>
              </a:rPr>
              <a:t>validate (3.6.3) without any issues.</a:t>
            </a:r>
          </a:p>
          <a:p>
            <a:endParaRPr lang="en-US" dirty="0">
              <a:solidFill>
                <a:schemeClr val="tx1"/>
              </a:solidFill>
            </a:endParaRPr>
          </a:p>
          <a:p>
            <a:r>
              <a:rPr lang="en-US" dirty="0">
                <a:solidFill>
                  <a:schemeClr val="tx1"/>
                </a:solidFill>
              </a:rPr>
              <a:t>Overall I was able to read and understand the documentation. However other users familiar</a:t>
            </a:r>
            <a:br>
              <a:rPr lang="en-US" dirty="0">
                <a:solidFill>
                  <a:schemeClr val="tx1"/>
                </a:solidFill>
              </a:rPr>
            </a:br>
            <a:r>
              <a:rPr lang="en-US" dirty="0">
                <a:solidFill>
                  <a:schemeClr val="tx1"/>
                </a:solidFill>
              </a:rPr>
              <a:t>with the PDS3 structure and content might benefit from a “readme” file that explains the</a:t>
            </a:r>
            <a:br>
              <a:rPr lang="en-US" dirty="0">
                <a:solidFill>
                  <a:schemeClr val="tx1"/>
                </a:solidFill>
              </a:rPr>
            </a:br>
            <a:r>
              <a:rPr lang="en-US" dirty="0">
                <a:solidFill>
                  <a:schemeClr val="tx1"/>
                </a:solidFill>
              </a:rPr>
              <a:t>locations of familiar files (catalog, document) in either the Mission or the PEPSSI bundles</a:t>
            </a:r>
            <a:br>
              <a:rPr lang="en-US" dirty="0">
                <a:solidFill>
                  <a:schemeClr val="tx1"/>
                </a:solidFill>
              </a:rPr>
            </a:br>
            <a:endParaRPr lang="en-US" dirty="0">
              <a:solidFill>
                <a:schemeClr val="tx1"/>
              </a:solidFill>
            </a:endParaRPr>
          </a:p>
          <a:p>
            <a:r>
              <a:rPr lang="en-US" b="1" dirty="0">
                <a:solidFill>
                  <a:schemeClr val="tx1"/>
                </a:solidFill>
              </a:rPr>
              <a:t>Mission Bundle Liens:</a:t>
            </a:r>
            <a:br>
              <a:rPr lang="en-US" b="1" dirty="0">
                <a:solidFill>
                  <a:schemeClr val="tx1"/>
                </a:solidFill>
              </a:rPr>
            </a:br>
            <a:r>
              <a:rPr lang="en-US" b="1" dirty="0">
                <a:solidFill>
                  <a:schemeClr val="tx1"/>
                </a:solidFill>
              </a:rPr>
              <a:t>	</a:t>
            </a:r>
            <a:r>
              <a:rPr lang="en-US" altLang="en-US" b="1" dirty="0">
                <a:solidFill>
                  <a:schemeClr val="tx1"/>
                </a:solidFill>
              </a:rPr>
              <a:t>pluto_ao_pdfa1b.pdf </a:t>
            </a:r>
            <a:r>
              <a:rPr lang="en-US" altLang="en-US" dirty="0">
                <a:solidFill>
                  <a:schemeClr val="tx1"/>
                </a:solidFill>
              </a:rPr>
              <a:t>needs to be converted to PDF/A-1b</a:t>
            </a:r>
            <a:br>
              <a:rPr lang="en-US" b="1" dirty="0">
                <a:solidFill>
                  <a:schemeClr val="tx1"/>
                </a:solidFill>
              </a:rPr>
            </a:br>
            <a:endParaRPr lang="en-US" b="1" dirty="0">
              <a:solidFill>
                <a:schemeClr val="tx1"/>
              </a:solidFill>
            </a:endParaRPr>
          </a:p>
          <a:p>
            <a:r>
              <a:rPr lang="en-US" b="1" dirty="0">
                <a:solidFill>
                  <a:schemeClr val="tx1"/>
                </a:solidFill>
              </a:rPr>
              <a:t>PEPSSI Liens:</a:t>
            </a:r>
            <a:endParaRPr lang="en-US" b="1" dirty="0">
              <a:solidFill>
                <a:srgbClr val="FF0000"/>
              </a:solidFill>
            </a:endParaRPr>
          </a:p>
          <a:p>
            <a:r>
              <a:rPr lang="en-US" dirty="0">
                <a:solidFill>
                  <a:schemeClr val="tx1"/>
                </a:solidFill>
              </a:rPr>
              <a:t>	1) The missing </a:t>
            </a:r>
            <a:r>
              <a:rPr lang="en-US" altLang="en-US" i="1" dirty="0">
                <a:solidFill>
                  <a:schemeClr val="tx1"/>
                </a:solidFill>
              </a:rPr>
              <a:t>PEPSSI_BTI_GoodTimeIntervalsBadTimeIntervals_2022_149.txt  </a:t>
            </a:r>
            <a:br>
              <a:rPr lang="en-US" altLang="en-US" i="1" dirty="0">
                <a:solidFill>
                  <a:schemeClr val="tx1"/>
                </a:solidFill>
              </a:rPr>
            </a:br>
            <a:r>
              <a:rPr lang="en-US" altLang="en-US" i="1" dirty="0">
                <a:solidFill>
                  <a:schemeClr val="tx1"/>
                </a:solidFill>
              </a:rPr>
              <a:t>	</a:t>
            </a:r>
            <a:r>
              <a:rPr lang="en-US" altLang="en-US" dirty="0">
                <a:solidFill>
                  <a:schemeClr val="tx1"/>
                </a:solidFill>
              </a:rPr>
              <a:t>either</a:t>
            </a:r>
            <a:r>
              <a:rPr lang="en-US" altLang="en-US" i="1" dirty="0">
                <a:solidFill>
                  <a:schemeClr val="tx1"/>
                </a:solidFill>
              </a:rPr>
              <a:t> </a:t>
            </a:r>
            <a:r>
              <a:rPr lang="en-US" altLang="en-US" dirty="0">
                <a:solidFill>
                  <a:schemeClr val="tx1"/>
                </a:solidFill>
              </a:rPr>
              <a:t>needs to be provided in the documents directory or the </a:t>
            </a:r>
            <a:r>
              <a:rPr lang="en-US" altLang="en-US" b="1" dirty="0" err="1">
                <a:solidFill>
                  <a:schemeClr val="tx1"/>
                </a:solidFill>
              </a:rPr>
              <a:t>soc_inst_icd</a:t>
            </a:r>
            <a:r>
              <a:rPr lang="en-US" altLang="en-US" dirty="0">
                <a:solidFill>
                  <a:schemeClr val="tx1"/>
                </a:solidFill>
              </a:rPr>
              <a:t> needs to be </a:t>
            </a:r>
            <a:br>
              <a:rPr lang="en-US" altLang="en-US" dirty="0">
                <a:solidFill>
                  <a:schemeClr val="tx1"/>
                </a:solidFill>
              </a:rPr>
            </a:br>
            <a:r>
              <a:rPr lang="en-US" altLang="en-US" dirty="0">
                <a:solidFill>
                  <a:schemeClr val="tx1"/>
                </a:solidFill>
              </a:rPr>
              <a:t>	modified so that it refers to the “</a:t>
            </a:r>
            <a:r>
              <a:rPr lang="en-US" altLang="en-US" dirty="0" err="1">
                <a:solidFill>
                  <a:schemeClr val="tx1"/>
                </a:solidFill>
              </a:rPr>
              <a:t>pep_bti.tab</a:t>
            </a:r>
            <a:r>
              <a:rPr lang="en-US" altLang="en-US" dirty="0">
                <a:solidFill>
                  <a:schemeClr val="tx1"/>
                </a:solidFill>
              </a:rPr>
              <a:t>” file.</a:t>
            </a:r>
            <a:br>
              <a:rPr lang="en-US" altLang="en-US" dirty="0">
                <a:solidFill>
                  <a:schemeClr val="tx1"/>
                </a:solidFill>
              </a:rPr>
            </a:br>
            <a:r>
              <a:rPr lang="en-US" altLang="en-US" dirty="0">
                <a:solidFill>
                  <a:schemeClr val="tx1"/>
                </a:solidFill>
              </a:rPr>
              <a:t>	2) Fix </a:t>
            </a:r>
            <a:r>
              <a:rPr lang="en-US" altLang="en-US" i="1" dirty="0">
                <a:solidFill>
                  <a:schemeClr val="tx1"/>
                </a:solidFill>
              </a:rPr>
              <a:t>“</a:t>
            </a:r>
            <a:r>
              <a:rPr lang="en-US" altLang="en-US" i="1" dirty="0" err="1">
                <a:solidFill>
                  <a:schemeClr val="tx1"/>
                </a:solidFill>
              </a:rPr>
              <a:t>containscoefficients</a:t>
            </a:r>
            <a:r>
              <a:rPr lang="en-US" altLang="en-US" i="1" dirty="0">
                <a:solidFill>
                  <a:schemeClr val="tx1"/>
                </a:solidFill>
              </a:rPr>
              <a:t>” </a:t>
            </a:r>
            <a:r>
              <a:rPr lang="en-US" altLang="en-US" dirty="0">
                <a:solidFill>
                  <a:schemeClr val="tx1"/>
                </a:solidFill>
              </a:rPr>
              <a:t>typos in </a:t>
            </a:r>
            <a:r>
              <a:rPr lang="en-US" altLang="en-US" i="1" dirty="0">
                <a:solidFill>
                  <a:schemeClr val="tx1"/>
                </a:solidFill>
              </a:rPr>
              <a:t>hk_n1_input_20050228 and </a:t>
            </a:r>
            <a:br>
              <a:rPr lang="en-US" altLang="en-US" i="1" dirty="0">
                <a:solidFill>
                  <a:schemeClr val="tx1"/>
                </a:solidFill>
              </a:rPr>
            </a:br>
            <a:r>
              <a:rPr lang="en-US" altLang="en-US" i="1" dirty="0">
                <a:solidFill>
                  <a:schemeClr val="tx1"/>
                </a:solidFill>
              </a:rPr>
              <a:t>              hk_stat_input_20041016 (.</a:t>
            </a:r>
            <a:r>
              <a:rPr lang="en-US" altLang="en-US" i="1" dirty="0" err="1">
                <a:solidFill>
                  <a:schemeClr val="tx1"/>
                </a:solidFill>
              </a:rPr>
              <a:t>lblx</a:t>
            </a:r>
            <a:r>
              <a:rPr lang="en-US" altLang="en-US" i="1" dirty="0">
                <a:solidFill>
                  <a:schemeClr val="tx1"/>
                </a:solidFill>
              </a:rPr>
              <a:t>)</a:t>
            </a:r>
            <a:br>
              <a:rPr lang="en-US" altLang="en-US" i="1" dirty="0">
                <a:solidFill>
                  <a:schemeClr val="tx1"/>
                </a:solidFill>
              </a:rPr>
            </a:br>
            <a:endParaRPr lang="en-US" dirty="0">
              <a:solidFill>
                <a:schemeClr val="tx1"/>
              </a:solidFill>
            </a:endParaRPr>
          </a:p>
          <a:p>
            <a:r>
              <a:rPr lang="en-US" dirty="0">
                <a:solidFill>
                  <a:schemeClr val="tx1"/>
                </a:solidFill>
              </a:rPr>
              <a:t>Rudy found several minor issues that I missed. These problems also need to be corrected</a:t>
            </a:r>
          </a:p>
          <a:p>
            <a:endParaRPr lang="en-US" dirty="0">
              <a:solidFill>
                <a:schemeClr val="tx1"/>
              </a:solidFill>
            </a:endParaRPr>
          </a:p>
          <a:p>
            <a:r>
              <a:rPr lang="en-US" b="1" dirty="0">
                <a:solidFill>
                  <a:schemeClr val="tx1"/>
                </a:solidFill>
              </a:rPr>
              <a:t>Certification:  The data are scientifically useful as currently provided. The liens are </a:t>
            </a:r>
            <a:br>
              <a:rPr lang="en-US" b="1" dirty="0">
                <a:solidFill>
                  <a:schemeClr val="tx1"/>
                </a:solidFill>
              </a:rPr>
            </a:br>
            <a:r>
              <a:rPr lang="en-US" b="1" dirty="0">
                <a:solidFill>
                  <a:schemeClr val="tx1"/>
                </a:solidFill>
              </a:rPr>
              <a:t>minor and should be corrected quickly.        </a:t>
            </a:r>
          </a:p>
        </p:txBody>
      </p:sp>
      <p:sp>
        <p:nvSpPr>
          <p:cNvPr id="4" name="Slide Number Placeholder 3">
            <a:extLst>
              <a:ext uri="{FF2B5EF4-FFF2-40B4-BE49-F238E27FC236}">
                <a16:creationId xmlns:a16="http://schemas.microsoft.com/office/drawing/2014/main" id="{0387E168-AF7D-B9D8-96C6-D0B4BBE243FC}"/>
              </a:ext>
            </a:extLst>
          </p:cNvPr>
          <p:cNvSpPr>
            <a:spLocks noGrp="1"/>
          </p:cNvSpPr>
          <p:nvPr>
            <p:ph type="sldNum" idx="12"/>
          </p:nvPr>
        </p:nvSpPr>
        <p:spPr>
          <a:xfrm>
            <a:off x="9581069" y="7241003"/>
            <a:ext cx="450407" cy="301034"/>
          </a:xfrm>
        </p:spPr>
        <p:txBody>
          <a:bodyPr/>
          <a:lstStyle/>
          <a:p>
            <a:pPr>
              <a:defRPr/>
            </a:pPr>
            <a:fld id="{BE68350A-7F6B-4323-8D2D-9A3473FCA911}" type="slidenum">
              <a:rPr lang="en-GB" altLang="en-US" smtClean="0"/>
              <a:pPr>
                <a:defRPr/>
              </a:pPr>
              <a:t>18</a:t>
            </a:fld>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3238" y="390525"/>
            <a:ext cx="9072562" cy="1174750"/>
          </a:xfrm>
        </p:spPr>
        <p:txBody>
          <a:bodyPr/>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a:t>New Horizons PEPSSI Data Sets</a:t>
            </a:r>
          </a:p>
        </p:txBody>
      </p:sp>
      <p:sp>
        <p:nvSpPr>
          <p:cNvPr id="5123" name="Rectangle 2"/>
          <p:cNvSpPr>
            <a:spLocks noGrp="1" noChangeArrowheads="1"/>
          </p:cNvSpPr>
          <p:nvPr>
            <p:ph type="subTitle" idx="4294967295"/>
          </p:nvPr>
        </p:nvSpPr>
        <p:spPr>
          <a:xfrm>
            <a:off x="503238" y="1814513"/>
            <a:ext cx="9072562" cy="4900612"/>
          </a:xfrm>
        </p:spPr>
        <p:txBody>
          <a:bodyPr anchor="ctr"/>
          <a:lstStyle/>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Data -&gt;</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urn:nasa:pds:nh_pepssi:kem1_raw::1.0</a:t>
            </a:r>
            <a:br>
              <a:rPr lang="en-US" altLang="en-US" dirty="0"/>
            </a:br>
            <a:r>
              <a:rPr lang="en-US" altLang="en-US" sz="1800" dirty="0"/>
              <a:t>migrated from nh-x-pepssi-2-kem1-v2.0?</a:t>
            </a:r>
          </a:p>
          <a:p>
            <a:pPr marL="341313" indent="-325438" algn="ctr" eaLnBrk="1">
              <a:lnSpc>
                <a:spcPct val="93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urn:nasa:pds:nh_pepssi:kem1_cal::1.0</a:t>
            </a:r>
          </a:p>
          <a:p>
            <a:pPr marL="341313" indent="-325438" algn="ctr" eaLnBrk="1">
              <a:lnSpc>
                <a:spcPct val="93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1800" dirty="0"/>
              <a:t>migrated from nh-x-pepssi-3-kem1-v2.0?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urn:nasa:pds:nh_pepssi:kem1_raw::1.0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z="1800" dirty="0"/>
              <a:t>migrated from nh-x-pepssi-2-kem2-v2.0?</a:t>
            </a:r>
          </a:p>
          <a:p>
            <a:pPr marL="341313" indent="-325438" algn="ctr" eaLnBrk="1">
              <a:lnSpc>
                <a:spcPct val="93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urn:nasa:pds:nh_pepssi:kem2_cal::1.0</a:t>
            </a:r>
            <a:br>
              <a:rPr lang="en-US" altLang="en-US" dirty="0"/>
            </a:br>
            <a:r>
              <a:rPr lang="en-US" altLang="en-US" sz="1800" dirty="0"/>
              <a:t>migrated from nh-x-pepssi-3-kem2-v2.0?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p:txBody>
      </p:sp>
      <p:sp>
        <p:nvSpPr>
          <p:cNvPr id="3" name="Slide Number Placeholder 2">
            <a:extLst>
              <a:ext uri="{FF2B5EF4-FFF2-40B4-BE49-F238E27FC236}">
                <a16:creationId xmlns:a16="http://schemas.microsoft.com/office/drawing/2014/main" id="{23F0AD02-F517-4C7C-4882-C9F0CEFB4A5C}"/>
              </a:ext>
            </a:extLst>
          </p:cNvPr>
          <p:cNvSpPr>
            <a:spLocks noGrp="1"/>
          </p:cNvSpPr>
          <p:nvPr>
            <p:ph type="sldNum" idx="12"/>
          </p:nvPr>
        </p:nvSpPr>
        <p:spPr/>
        <p:txBody>
          <a:bodyPr/>
          <a:lstStyle/>
          <a:p>
            <a:pPr>
              <a:defRPr/>
            </a:pPr>
            <a:fld id="{DC8CB166-AC53-4B39-A50B-22CFEBF31528}" type="slidenum">
              <a:rPr lang="en-GB" altLang="en-US" smtClean="0"/>
              <a:pPr>
                <a:defRPr/>
              </a:pPr>
              <a:t>2</a:t>
            </a:fld>
            <a:endParaRPr lang="en-GB"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3238" y="301625"/>
            <a:ext cx="9070975" cy="1260475"/>
          </a:xfrm>
        </p:spPr>
        <p:txBody>
          <a:bodyPr/>
          <a:lstStyle/>
          <a:p>
            <a:pPr eaLnBrk="1">
              <a:lnSpc>
                <a:spcPct val="76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a:t>
            </a:r>
            <a:br>
              <a:rPr lang="en-GB" altLang="en-US"/>
            </a:br>
            <a:r>
              <a:rPr lang="en-GB" altLang="en-US"/>
              <a:t>Data Set Evaluation Tools</a:t>
            </a:r>
          </a:p>
        </p:txBody>
      </p:sp>
      <p:sp>
        <p:nvSpPr>
          <p:cNvPr id="7171" name="Rectangle 2"/>
          <p:cNvSpPr>
            <a:spLocks noGrp="1" noChangeArrowheads="1"/>
          </p:cNvSpPr>
          <p:nvPr>
            <p:ph type="subTitle" idx="4294967295"/>
          </p:nvPr>
        </p:nvSpPr>
        <p:spPr>
          <a:xfrm>
            <a:off x="503238" y="1581150"/>
            <a:ext cx="9070975" cy="5362575"/>
          </a:xfrm>
        </p:spPr>
        <p:txBody>
          <a:bodyPr anchor="ctr"/>
          <a:lstStyle/>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All Data Processing and Evaluation -</a:t>
            </a:r>
          </a:p>
          <a:p>
            <a:pPr marL="341313" indent="-323850" eaLnBrk="1">
              <a:lnSpc>
                <a:spcPct val="100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Machine: Dell XPS 15 9510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Operating System: Windows 10 (22H2)</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p:txBody>
      </p:sp>
      <p:sp>
        <p:nvSpPr>
          <p:cNvPr id="3" name="Slide Number Placeholder 2">
            <a:extLst>
              <a:ext uri="{FF2B5EF4-FFF2-40B4-BE49-F238E27FC236}">
                <a16:creationId xmlns:a16="http://schemas.microsoft.com/office/drawing/2014/main" id="{1283FD43-A771-F8A4-72E6-FF8CCB27D9D4}"/>
              </a:ext>
            </a:extLst>
          </p:cNvPr>
          <p:cNvSpPr>
            <a:spLocks noGrp="1"/>
          </p:cNvSpPr>
          <p:nvPr>
            <p:ph type="sldNum" idx="12"/>
          </p:nvPr>
        </p:nvSpPr>
        <p:spPr/>
        <p:txBody>
          <a:bodyPr/>
          <a:lstStyle/>
          <a:p>
            <a:pPr>
              <a:defRPr/>
            </a:pPr>
            <a:fld id="{DC8CB166-AC53-4B39-A50B-22CFEBF31528}" type="slidenum">
              <a:rPr lang="en-GB" altLang="en-US" smtClean="0"/>
              <a:pPr>
                <a:defRPr/>
              </a:pPr>
              <a:t>3</a:t>
            </a:fld>
            <a:endParaRPr lang="en-GB"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2"/>
          </p:nvPr>
        </p:nvSpPr>
        <p:spPr>
          <a:xfrm>
            <a:off x="9693051" y="7240992"/>
            <a:ext cx="329905" cy="293946"/>
          </a:xfrm>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74E5AC94-36F0-4F69-BFAB-1EF2ED422ED4}" type="slidenum">
              <a:rPr lang="en-GB" altLang="en-US" smtClean="0">
                <a:solidFill>
                  <a:srgbClr val="000000"/>
                </a:solidFill>
                <a:latin typeface="Times New Roman" panose="02020603050405020304" pitchFamily="18" charset="0"/>
              </a:rPr>
              <a:pPr/>
              <a:t>4</a:t>
            </a:fld>
            <a:endParaRPr lang="en-GB" altLang="en-US" dirty="0">
              <a:solidFill>
                <a:srgbClr val="000000"/>
              </a:solidFill>
              <a:latin typeface="Times New Roman" panose="02020603050405020304" pitchFamily="18" charset="0"/>
            </a:endParaRPr>
          </a:p>
        </p:txBody>
      </p:sp>
      <p:sp>
        <p:nvSpPr>
          <p:cNvPr id="9220" name="TextBox 2"/>
          <p:cNvSpPr txBox="1">
            <a:spLocks noChangeArrowheads="1"/>
          </p:cNvSpPr>
          <p:nvPr/>
        </p:nvSpPr>
        <p:spPr bwMode="auto">
          <a:xfrm>
            <a:off x="371475" y="284163"/>
            <a:ext cx="9421813"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This is the first time reviewing these data with PDS4 structure and metadata.</a:t>
            </a:r>
            <a:br>
              <a:rPr lang="en-GB" altLang="en-US" sz="2000" dirty="0">
                <a:solidFill>
                  <a:srgbClr val="000000"/>
                </a:solidFill>
              </a:rPr>
            </a:br>
            <a:r>
              <a:rPr lang="en-GB" altLang="en-US" sz="2000" dirty="0">
                <a:solidFill>
                  <a:srgbClr val="000000"/>
                </a:solidFill>
              </a:rPr>
              <a:t>Comparing the current PDS4 labels and other metadata to the previous</a:t>
            </a:r>
            <a:br>
              <a:rPr lang="en-GB" altLang="en-US" sz="2000" dirty="0">
                <a:solidFill>
                  <a:srgbClr val="000000"/>
                </a:solidFill>
              </a:rPr>
            </a:br>
            <a:r>
              <a:rPr lang="en-GB" altLang="en-US" sz="2000" dirty="0">
                <a:solidFill>
                  <a:srgbClr val="000000"/>
                </a:solidFill>
              </a:rPr>
              <a:t>PDS3 version is non-trivial and I’m not aware of any tools to facilitate the</a:t>
            </a:r>
            <a:br>
              <a:rPr lang="en-GB" altLang="en-US" sz="2000" dirty="0">
                <a:solidFill>
                  <a:srgbClr val="000000"/>
                </a:solidFill>
              </a:rPr>
            </a:br>
            <a:r>
              <a:rPr lang="en-GB" altLang="en-US" sz="2000" dirty="0">
                <a:solidFill>
                  <a:srgbClr val="000000"/>
                </a:solidFill>
              </a:rPr>
              <a:t>process.</a:t>
            </a:r>
            <a:br>
              <a:rPr lang="en-GB" altLang="en-US" sz="2000" dirty="0">
                <a:solidFill>
                  <a:srgbClr val="000000"/>
                </a:solidFill>
              </a:rPr>
            </a:br>
            <a:endParaRPr lang="en-GB" altLang="en-US" sz="2000" dirty="0">
              <a:solidFill>
                <a:srgbClr val="000000"/>
              </a:solidFill>
            </a:endParaRPr>
          </a:p>
          <a:p>
            <a:pPr lvl="1" eaLnBrk="1">
              <a:buSzPct val="45000"/>
            </a:pPr>
            <a:r>
              <a:rPr lang="en-GB" altLang="en-US" sz="2000" dirty="0">
                <a:solidFill>
                  <a:srgbClr val="000000"/>
                </a:solidFill>
              </a:rPr>
              <a:t>PDS4 Labels were validated using the PDS </a:t>
            </a:r>
            <a:r>
              <a:rPr lang="en-GB" altLang="en-US" sz="2000" i="1" dirty="0">
                <a:solidFill>
                  <a:srgbClr val="000000"/>
                </a:solidFill>
              </a:rPr>
              <a:t>Validate</a:t>
            </a:r>
            <a:r>
              <a:rPr lang="en-GB" altLang="en-US" sz="2000" dirty="0">
                <a:solidFill>
                  <a:srgbClr val="000000"/>
                </a:solidFill>
              </a:rPr>
              <a:t> tool (3.6.3) on a Linux platform</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did not review every data file in the “bundle”. I created small subsets of files at</a:t>
            </a:r>
            <a:br>
              <a:rPr lang="en-GB" altLang="en-US" sz="2000" dirty="0">
                <a:solidFill>
                  <a:srgbClr val="000000"/>
                </a:solidFill>
              </a:rPr>
            </a:br>
            <a:r>
              <a:rPr lang="en-GB" altLang="en-US" sz="2000" dirty="0">
                <a:solidFill>
                  <a:srgbClr val="000000"/>
                </a:solidFill>
              </a:rPr>
              <a:t>the start, a few in places in the middle, and at the end of the collections.</a:t>
            </a:r>
            <a:br>
              <a:rPr lang="en-GB" altLang="en-US" sz="2000" dirty="0">
                <a:solidFill>
                  <a:srgbClr val="000000"/>
                </a:solidFill>
              </a:rPr>
            </a:br>
            <a:r>
              <a:rPr lang="en-GB" altLang="en-US" sz="2000" dirty="0">
                <a:solidFill>
                  <a:srgbClr val="000000"/>
                </a:solidFill>
              </a:rPr>
              <a:t>Hopefully these files are representative of the entire collection. Where possible, I reviewed calibrated data from the same time intervals as the raw data.</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Lastly, I looked at issues raised in the Jan 2023 PDS3 review to make sure that they had been addressed in this release.</a:t>
            </a: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extLst>
      <p:ext uri="{BB962C8B-B14F-4D97-AF65-F5344CB8AC3E}">
        <p14:creationId xmlns:p14="http://schemas.microsoft.com/office/powerpoint/2010/main" val="1992480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Documentation</a:t>
            </a:r>
          </a:p>
          <a:p>
            <a:pPr algn="ctr" eaLnBrk="1">
              <a:spcAft>
                <a:spcPct val="0"/>
              </a:spcAft>
              <a:buClrTx/>
              <a:buFontTx/>
              <a:buNone/>
            </a:pPr>
            <a:r>
              <a:rPr lang="en-US" altLang="en-US" sz="7200"/>
              <a:t>Evaluation</a:t>
            </a:r>
          </a:p>
        </p:txBody>
      </p:sp>
      <p:sp>
        <p:nvSpPr>
          <p:cNvPr id="3" name="Slide Number Placeholder 2">
            <a:extLst>
              <a:ext uri="{FF2B5EF4-FFF2-40B4-BE49-F238E27FC236}">
                <a16:creationId xmlns:a16="http://schemas.microsoft.com/office/drawing/2014/main" id="{880B502D-EDE4-0789-31B0-53A8E5D951C3}"/>
              </a:ext>
            </a:extLst>
          </p:cNvPr>
          <p:cNvSpPr>
            <a:spLocks noGrp="1"/>
          </p:cNvSpPr>
          <p:nvPr>
            <p:ph type="sldNum" idx="12"/>
          </p:nvPr>
        </p:nvSpPr>
        <p:spPr>
          <a:xfrm>
            <a:off x="9785201" y="7198463"/>
            <a:ext cx="209402" cy="308123"/>
          </a:xfrm>
        </p:spPr>
        <p:txBody>
          <a:bodyPr/>
          <a:lstStyle/>
          <a:p>
            <a:pPr>
              <a:defRPr/>
            </a:pPr>
            <a:fld id="{BE68350A-7F6B-4323-8D2D-9A3473FCA911}" type="slidenum">
              <a:rPr lang="en-GB" altLang="en-US" smtClean="0"/>
              <a:pPr>
                <a:defRPr/>
              </a:pPr>
              <a:t>5</a:t>
            </a:fld>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554146" y="85725"/>
            <a:ext cx="2977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Mission Bundle files</a:t>
            </a:r>
          </a:p>
        </p:txBody>
      </p:sp>
      <p:sp>
        <p:nvSpPr>
          <p:cNvPr id="11267"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p:cNvSpPr txBox="1">
            <a:spLocks noChangeArrowheads="1"/>
          </p:cNvSpPr>
          <p:nvPr/>
        </p:nvSpPr>
        <p:spPr bwMode="auto">
          <a:xfrm>
            <a:off x="297898" y="847446"/>
            <a:ext cx="950773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In the reorganization that occurred migrating the archive from PDS3 to PDS4, many</a:t>
            </a:r>
            <a:br>
              <a:rPr lang="en-US" altLang="en-US" dirty="0">
                <a:solidFill>
                  <a:schemeClr val="tx1"/>
                </a:solidFill>
              </a:rPr>
            </a:br>
            <a:r>
              <a:rPr lang="en-US" altLang="en-US" dirty="0">
                <a:solidFill>
                  <a:schemeClr val="tx1"/>
                </a:solidFill>
              </a:rPr>
              <a:t>documents and catalog files were moved out of the instrument level bundles into a mission </a:t>
            </a:r>
            <a:br>
              <a:rPr lang="en-US" altLang="en-US" dirty="0">
                <a:solidFill>
                  <a:schemeClr val="tx1"/>
                </a:solidFill>
              </a:rPr>
            </a:br>
            <a:r>
              <a:rPr lang="en-US" altLang="en-US" dirty="0">
                <a:solidFill>
                  <a:schemeClr val="tx1"/>
                </a:solidFill>
              </a:rPr>
              <a:t>bundle. I provide comments on those files here. </a:t>
            </a:r>
          </a:p>
          <a:p>
            <a:endParaRPr lang="en-US" altLang="en-US" dirty="0">
              <a:solidFill>
                <a:schemeClr val="tx1"/>
              </a:solidFill>
            </a:endParaRPr>
          </a:p>
          <a:p>
            <a:r>
              <a:rPr lang="en-US" altLang="en-US" b="1" dirty="0">
                <a:solidFill>
                  <a:schemeClr val="tx1"/>
                </a:solidFill>
              </a:rPr>
              <a:t>soc_inst_icd.pdf </a:t>
            </a:r>
            <a:r>
              <a:rPr lang="en-US" altLang="en-US" dirty="0">
                <a:solidFill>
                  <a:schemeClr val="tx1"/>
                </a:solidFill>
              </a:rPr>
              <a:t>(</a:t>
            </a:r>
            <a:r>
              <a:rPr lang="en-US" altLang="en-US" dirty="0" err="1">
                <a:solidFill>
                  <a:schemeClr val="tx1"/>
                </a:solidFill>
              </a:rPr>
              <a:t>lblx</a:t>
            </a:r>
            <a:r>
              <a:rPr lang="en-US" altLang="en-US" dirty="0">
                <a:solidFill>
                  <a:schemeClr val="tx1"/>
                </a:solidFill>
              </a:rPr>
              <a:t>) The PEPSSI section (p96) of this document refers to a file called </a:t>
            </a:r>
          </a:p>
          <a:p>
            <a:r>
              <a:rPr lang="en-US" altLang="en-US" dirty="0">
                <a:solidFill>
                  <a:schemeClr val="tx1"/>
                </a:solidFill>
              </a:rPr>
              <a:t>	PEPSSI_BTI_GoodTimeIntervalsBadTimeIntervals_2022_149.txt that is not included </a:t>
            </a:r>
            <a:br>
              <a:rPr lang="en-US" altLang="en-US" dirty="0">
                <a:solidFill>
                  <a:schemeClr val="tx1"/>
                </a:solidFill>
              </a:rPr>
            </a:br>
            <a:r>
              <a:rPr lang="en-US" altLang="en-US" dirty="0">
                <a:solidFill>
                  <a:schemeClr val="tx1"/>
                </a:solidFill>
              </a:rPr>
              <a:t>	in the PEPSSI document collection. </a:t>
            </a:r>
            <a:r>
              <a:rPr lang="en-US" altLang="en-US" dirty="0">
                <a:solidFill>
                  <a:srgbClr val="FF0000"/>
                </a:solidFill>
              </a:rPr>
              <a:t>This issue was reported at the last review</a:t>
            </a:r>
            <a:r>
              <a:rPr lang="en-US" altLang="en-US" dirty="0">
                <a:solidFill>
                  <a:schemeClr val="tx1"/>
                </a:solidFill>
              </a:rPr>
              <a:t> </a:t>
            </a:r>
            <a:br>
              <a:rPr lang="en-US" altLang="en-US" dirty="0">
                <a:solidFill>
                  <a:schemeClr val="tx1"/>
                </a:solidFill>
              </a:rPr>
            </a:br>
            <a:r>
              <a:rPr lang="en-US" altLang="en-US" dirty="0">
                <a:solidFill>
                  <a:schemeClr val="tx1"/>
                </a:solidFill>
              </a:rPr>
              <a:t>	(</a:t>
            </a:r>
            <a:r>
              <a:rPr lang="en-US" altLang="en-US" dirty="0" err="1">
                <a:solidFill>
                  <a:schemeClr val="tx1"/>
                </a:solidFill>
              </a:rPr>
              <a:t>pep_bti.tab</a:t>
            </a:r>
            <a:r>
              <a:rPr lang="en-US" altLang="en-US" dirty="0">
                <a:solidFill>
                  <a:schemeClr val="tx1"/>
                </a:solidFill>
              </a:rPr>
              <a:t> is included). </a:t>
            </a:r>
            <a:r>
              <a:rPr lang="en-US" altLang="en-US" b="1" dirty="0">
                <a:solidFill>
                  <a:srgbClr val="00CC00"/>
                </a:solidFill>
              </a:rPr>
              <a:t>Updates to describe FSW5 impacts have been included!!!</a:t>
            </a:r>
          </a:p>
          <a:p>
            <a:br>
              <a:rPr lang="en-US" altLang="en-US" b="1" dirty="0">
                <a:solidFill>
                  <a:schemeClr val="tx1"/>
                </a:solidFill>
              </a:rPr>
            </a:br>
            <a:r>
              <a:rPr lang="en-US" altLang="en-US" b="1" dirty="0" err="1">
                <a:solidFill>
                  <a:schemeClr val="tx1"/>
                </a:solidFill>
              </a:rPr>
              <a:t>nh_mission_trajectory.tab</a:t>
            </a:r>
            <a:r>
              <a:rPr lang="en-US" altLang="en-US" b="1" dirty="0">
                <a:solidFill>
                  <a:schemeClr val="tx1"/>
                </a:solidFill>
              </a:rPr>
              <a:t> (</a:t>
            </a:r>
            <a:r>
              <a:rPr lang="en-US" altLang="en-US" b="1" dirty="0" err="1">
                <a:solidFill>
                  <a:schemeClr val="tx1"/>
                </a:solidFill>
              </a:rPr>
              <a:t>lblx</a:t>
            </a:r>
            <a:r>
              <a:rPr lang="en-US" altLang="en-US" b="1" dirty="0">
                <a:solidFill>
                  <a:schemeClr val="tx1"/>
                </a:solidFill>
              </a:rPr>
              <a:t>) appears to be complete and correct</a:t>
            </a:r>
            <a:br>
              <a:rPr lang="en-US" altLang="en-US" b="1" dirty="0">
                <a:solidFill>
                  <a:schemeClr val="tx1"/>
                </a:solidFill>
              </a:rPr>
            </a:br>
            <a:br>
              <a:rPr lang="en-US" altLang="en-US" b="1" dirty="0">
                <a:solidFill>
                  <a:schemeClr val="tx1"/>
                </a:solidFill>
              </a:rPr>
            </a:br>
            <a:r>
              <a:rPr lang="en-US" altLang="en-US" b="1" dirty="0">
                <a:solidFill>
                  <a:schemeClr val="tx1"/>
                </a:solidFill>
              </a:rPr>
              <a:t>pluto_ao_pdfa1b.pdf </a:t>
            </a:r>
            <a:r>
              <a:rPr lang="en-US" altLang="en-US" dirty="0">
                <a:solidFill>
                  <a:srgbClr val="FF0000"/>
                </a:solidFill>
              </a:rPr>
              <a:t>Validate reports “ERROR  [</a:t>
            </a:r>
            <a:r>
              <a:rPr lang="en-US" altLang="en-US" dirty="0" err="1">
                <a:solidFill>
                  <a:srgbClr val="FF0000"/>
                </a:solidFill>
              </a:rPr>
              <a:t>error.pdf.file.not_pdfa_compliant</a:t>
            </a:r>
            <a:r>
              <a:rPr lang="en-US" altLang="en-US" dirty="0">
                <a:solidFill>
                  <a:srgbClr val="FF0000"/>
                </a:solidFill>
              </a:rPr>
              <a:t>] </a:t>
            </a:r>
            <a:br>
              <a:rPr lang="en-US" altLang="en-US" dirty="0">
                <a:solidFill>
                  <a:srgbClr val="FF0000"/>
                </a:solidFill>
              </a:rPr>
            </a:br>
            <a:r>
              <a:rPr lang="en-US" altLang="en-US" dirty="0">
                <a:solidFill>
                  <a:srgbClr val="FF0000"/>
                </a:solidFill>
              </a:rPr>
              <a:t>	Validation failed for </a:t>
            </a:r>
            <a:r>
              <a:rPr lang="en-US" altLang="en-US" dirty="0" err="1">
                <a:solidFill>
                  <a:srgbClr val="FF0000"/>
                </a:solidFill>
              </a:rPr>
              <a:t>flavour</a:t>
            </a:r>
            <a:r>
              <a:rPr lang="en-US" altLang="en-US" dirty="0">
                <a:solidFill>
                  <a:srgbClr val="FF0000"/>
                </a:solidFill>
              </a:rPr>
              <a:t> PDF/A-1b”.</a:t>
            </a:r>
          </a:p>
          <a:p>
            <a:r>
              <a:rPr lang="en-US" altLang="en-US" b="1" dirty="0">
                <a:solidFill>
                  <a:schemeClr val="tx1"/>
                </a:solidFill>
              </a:rPr>
              <a:t>lunineetal1995 .pdf, nh_fov.png, nh_met2utc.tab,</a:t>
            </a:r>
            <a:r>
              <a:rPr lang="pl-PL" altLang="en-US" b="1" dirty="0">
                <a:solidFill>
                  <a:schemeClr val="tx1"/>
                </a:solidFill>
              </a:rPr>
              <a:t> quat_axyz_instr_to_j2k.asc</a:t>
            </a:r>
            <a:r>
              <a:rPr lang="en-US" altLang="en-US" b="1" dirty="0">
                <a:solidFill>
                  <a:schemeClr val="tx1"/>
                </a:solidFill>
              </a:rPr>
              <a:t>, </a:t>
            </a:r>
            <a:br>
              <a:rPr lang="en-US" altLang="en-US" b="1" dirty="0">
                <a:solidFill>
                  <a:schemeClr val="tx1"/>
                </a:solidFill>
              </a:rPr>
            </a:br>
            <a:br>
              <a:rPr lang="en-US" altLang="en-US" b="1" dirty="0">
                <a:solidFill>
                  <a:schemeClr val="tx1"/>
                </a:solidFill>
              </a:rPr>
            </a:br>
            <a:r>
              <a:rPr lang="en-US" altLang="en-US" b="1" dirty="0">
                <a:solidFill>
                  <a:schemeClr val="tx1"/>
                </a:solidFill>
              </a:rPr>
              <a:t>payload_ssr.pdf</a:t>
            </a:r>
            <a:r>
              <a:rPr lang="en-US" altLang="en-US" dirty="0">
                <a:solidFill>
                  <a:schemeClr val="tx1"/>
                </a:solidFill>
              </a:rPr>
              <a:t>(.</a:t>
            </a:r>
            <a:r>
              <a:rPr lang="en-US" altLang="en-US" dirty="0" err="1">
                <a:solidFill>
                  <a:schemeClr val="tx1"/>
                </a:solidFill>
              </a:rPr>
              <a:t>lblx</a:t>
            </a:r>
            <a:r>
              <a:rPr lang="en-US" altLang="en-US" dirty="0">
                <a:solidFill>
                  <a:schemeClr val="tx1"/>
                </a:solidFill>
              </a:rPr>
              <a:t>) – </a:t>
            </a:r>
            <a:r>
              <a:rPr lang="en-US" altLang="en-US" b="1" dirty="0">
                <a:solidFill>
                  <a:schemeClr val="tx1"/>
                </a:solidFill>
              </a:rPr>
              <a:t>Good</a:t>
            </a:r>
            <a:r>
              <a:rPr lang="en-US" altLang="en-US" dirty="0">
                <a:solidFill>
                  <a:schemeClr val="tx1"/>
                </a:solidFill>
              </a:rPr>
              <a:t>, previously reviewed</a:t>
            </a:r>
          </a:p>
          <a:p>
            <a:endParaRPr lang="en-US" altLang="en-US" dirty="0">
              <a:solidFill>
                <a:schemeClr val="tx1"/>
              </a:solidFill>
            </a:endParaRPr>
          </a:p>
          <a:p>
            <a:r>
              <a:rPr lang="en-US" altLang="en-US" b="1" dirty="0">
                <a:solidFill>
                  <a:schemeClr val="tx1"/>
                </a:solidFill>
              </a:rPr>
              <a:t>spacecraft_ssr.pdf, subframe_window_summary.txt </a:t>
            </a:r>
            <a:r>
              <a:rPr lang="en-US" altLang="en-US" dirty="0">
                <a:solidFill>
                  <a:schemeClr val="tx1"/>
                </a:solidFill>
              </a:rPr>
              <a:t>(.</a:t>
            </a:r>
            <a:r>
              <a:rPr lang="en-US" altLang="en-US" dirty="0" err="1">
                <a:solidFill>
                  <a:schemeClr val="tx1"/>
                </a:solidFill>
              </a:rPr>
              <a:t>lblx</a:t>
            </a:r>
            <a:r>
              <a:rPr lang="en-US" altLang="en-US" dirty="0">
                <a:solidFill>
                  <a:schemeClr val="tx1"/>
                </a:solidFill>
              </a:rPr>
              <a:t>) – New products I’ve never </a:t>
            </a:r>
            <a:br>
              <a:rPr lang="en-US" altLang="en-US" dirty="0">
                <a:solidFill>
                  <a:schemeClr val="tx1"/>
                </a:solidFill>
              </a:rPr>
            </a:br>
            <a:r>
              <a:rPr lang="en-US" altLang="en-US" dirty="0">
                <a:solidFill>
                  <a:schemeClr val="tx1"/>
                </a:solidFill>
              </a:rPr>
              <a:t>	reviewed before - </a:t>
            </a:r>
            <a:r>
              <a:rPr lang="en-US" altLang="en-US" b="1" dirty="0">
                <a:solidFill>
                  <a:schemeClr val="tx1"/>
                </a:solidFill>
              </a:rPr>
              <a:t>Good</a:t>
            </a:r>
            <a:br>
              <a:rPr lang="en-US" altLang="en-US" dirty="0">
                <a:solidFill>
                  <a:schemeClr val="tx1"/>
                </a:solidFill>
              </a:rPr>
            </a:br>
            <a:endParaRPr lang="en-US" altLang="en-US" dirty="0">
              <a:solidFill>
                <a:schemeClr val="tx1"/>
              </a:solidFill>
            </a:endParaRPr>
          </a:p>
          <a:p>
            <a:r>
              <a:rPr lang="en-US" altLang="en-US" b="1" dirty="0">
                <a:solidFill>
                  <a:schemeClr val="tx1"/>
                </a:solidFill>
              </a:rPr>
              <a:t>nh_mission_overview.pdf, nh_sc_overview.pdf, nhkem1_mission_overview.pdf, </a:t>
            </a:r>
            <a:br>
              <a:rPr lang="en-US" altLang="en-US" b="1" dirty="0">
                <a:solidFill>
                  <a:schemeClr val="tx1"/>
                </a:solidFill>
              </a:rPr>
            </a:br>
            <a:r>
              <a:rPr lang="en-US" altLang="en-US" b="1" dirty="0">
                <a:solidFill>
                  <a:schemeClr val="tx1"/>
                </a:solidFill>
              </a:rPr>
              <a:t>	nhkem2_mission_overview.pdf </a:t>
            </a:r>
            <a:r>
              <a:rPr lang="en-US" altLang="en-US" dirty="0">
                <a:solidFill>
                  <a:schemeClr val="tx1"/>
                </a:solidFill>
              </a:rPr>
              <a:t>(</a:t>
            </a:r>
            <a:r>
              <a:rPr lang="en-US" altLang="en-US" dirty="0" err="1">
                <a:solidFill>
                  <a:schemeClr val="tx1"/>
                </a:solidFill>
              </a:rPr>
              <a:t>lblx</a:t>
            </a:r>
            <a:r>
              <a:rPr lang="en-US" altLang="en-US" dirty="0">
                <a:solidFill>
                  <a:schemeClr val="tx1"/>
                </a:solidFill>
              </a:rPr>
              <a:t>) – Former catalog files - </a:t>
            </a:r>
            <a:r>
              <a:rPr lang="en-US" altLang="en-US" b="1" dirty="0">
                <a:solidFill>
                  <a:schemeClr val="tx1"/>
                </a:solidFill>
              </a:rPr>
              <a:t>Good</a:t>
            </a:r>
          </a:p>
        </p:txBody>
      </p:sp>
      <p:sp>
        <p:nvSpPr>
          <p:cNvPr id="3" name="Slide Number Placeholder 2">
            <a:extLst>
              <a:ext uri="{FF2B5EF4-FFF2-40B4-BE49-F238E27FC236}">
                <a16:creationId xmlns:a16="http://schemas.microsoft.com/office/drawing/2014/main" id="{FDC8ECC4-E033-0FE7-7B0E-C808F759AD12}"/>
              </a:ext>
            </a:extLst>
          </p:cNvPr>
          <p:cNvSpPr>
            <a:spLocks noGrp="1"/>
          </p:cNvSpPr>
          <p:nvPr>
            <p:ph type="sldNum" idx="12"/>
          </p:nvPr>
        </p:nvSpPr>
        <p:spPr>
          <a:xfrm>
            <a:off x="9856087" y="7255169"/>
            <a:ext cx="188137" cy="272681"/>
          </a:xfrm>
        </p:spPr>
        <p:txBody>
          <a:bodyPr/>
          <a:lstStyle/>
          <a:p>
            <a:pPr>
              <a:defRPr/>
            </a:pPr>
            <a:fld id="{BE68350A-7F6B-4323-8D2D-9A3473FCA911}" type="slidenum">
              <a:rPr lang="en-GB" altLang="en-US" smtClean="0"/>
              <a:pPr>
                <a:defRPr/>
              </a:pPr>
              <a:t>6</a:t>
            </a:fld>
            <a:endParaRPr lang="en-GB"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BB45B-597B-7ADA-C5D7-C3C46FC8EBDF}"/>
            </a:ext>
          </a:extLst>
        </p:cNvPr>
        <p:cNvGrpSpPr/>
        <p:nvPr/>
      </p:nvGrpSpPr>
      <p:grpSpPr>
        <a:xfrm>
          <a:off x="0" y="0"/>
          <a:ext cx="0" cy="0"/>
          <a:chOff x="0" y="0"/>
          <a:chExt cx="0" cy="0"/>
        </a:xfrm>
      </p:grpSpPr>
      <p:sp>
        <p:nvSpPr>
          <p:cNvPr id="11266" name="TextBox 2">
            <a:extLst>
              <a:ext uri="{FF2B5EF4-FFF2-40B4-BE49-F238E27FC236}">
                <a16:creationId xmlns:a16="http://schemas.microsoft.com/office/drawing/2014/main" id="{FA1745A4-C4CF-402D-B309-9CBB016FAF63}"/>
              </a:ext>
            </a:extLst>
          </p:cNvPr>
          <p:cNvSpPr txBox="1">
            <a:spLocks noChangeArrowheads="1"/>
          </p:cNvSpPr>
          <p:nvPr/>
        </p:nvSpPr>
        <p:spPr bwMode="auto">
          <a:xfrm>
            <a:off x="3195875" y="85725"/>
            <a:ext cx="3693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PEPSSI Bundle level files</a:t>
            </a:r>
          </a:p>
        </p:txBody>
      </p:sp>
      <p:sp>
        <p:nvSpPr>
          <p:cNvPr id="11267" name="TextBox 1">
            <a:extLst>
              <a:ext uri="{FF2B5EF4-FFF2-40B4-BE49-F238E27FC236}">
                <a16:creationId xmlns:a16="http://schemas.microsoft.com/office/drawing/2014/main" id="{802F32CD-36E1-F64A-75D1-931A77FF9111}"/>
              </a:ext>
            </a:extLst>
          </p:cNvPr>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a:extLst>
              <a:ext uri="{FF2B5EF4-FFF2-40B4-BE49-F238E27FC236}">
                <a16:creationId xmlns:a16="http://schemas.microsoft.com/office/drawing/2014/main" id="{87718DA5-9905-25D9-DBFC-FC82AE3C5CBA}"/>
              </a:ext>
            </a:extLst>
          </p:cNvPr>
          <p:cNvSpPr txBox="1">
            <a:spLocks noChangeArrowheads="1"/>
          </p:cNvSpPr>
          <p:nvPr/>
        </p:nvSpPr>
        <p:spPr bwMode="auto">
          <a:xfrm>
            <a:off x="719138" y="1044575"/>
            <a:ext cx="91486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tx1"/>
                </a:solidFill>
              </a:rPr>
              <a:t>None found.  </a:t>
            </a:r>
            <a:r>
              <a:rPr lang="en-US" altLang="en-US" dirty="0">
                <a:solidFill>
                  <a:schemeClr val="tx1"/>
                </a:solidFill>
              </a:rPr>
              <a:t>I was sort of expecting Bundle level files similar to those found during my </a:t>
            </a:r>
            <a:br>
              <a:rPr lang="en-US" altLang="en-US" dirty="0">
                <a:solidFill>
                  <a:schemeClr val="tx1"/>
                </a:solidFill>
              </a:rPr>
            </a:br>
            <a:r>
              <a:rPr lang="en-US" altLang="en-US" dirty="0">
                <a:solidFill>
                  <a:schemeClr val="tx1"/>
                </a:solidFill>
              </a:rPr>
              <a:t>SWAP review.</a:t>
            </a:r>
            <a:br>
              <a:rPr lang="en-US" altLang="en-US" i="1" dirty="0">
                <a:solidFill>
                  <a:schemeClr val="tx1"/>
                </a:solidFill>
              </a:rPr>
            </a:br>
            <a:endParaRPr lang="en-US" altLang="en-US" i="1" dirty="0">
              <a:solidFill>
                <a:schemeClr val="tx1"/>
              </a:solidFill>
            </a:endParaRPr>
          </a:p>
        </p:txBody>
      </p:sp>
      <p:sp>
        <p:nvSpPr>
          <p:cNvPr id="3" name="Slide Number Placeholder 2">
            <a:extLst>
              <a:ext uri="{FF2B5EF4-FFF2-40B4-BE49-F238E27FC236}">
                <a16:creationId xmlns:a16="http://schemas.microsoft.com/office/drawing/2014/main" id="{4186BFFB-3384-9DE4-8613-A5F0FABEF672}"/>
              </a:ext>
            </a:extLst>
          </p:cNvPr>
          <p:cNvSpPr>
            <a:spLocks noGrp="1"/>
          </p:cNvSpPr>
          <p:nvPr>
            <p:ph type="sldNum" idx="12"/>
          </p:nvPr>
        </p:nvSpPr>
        <p:spPr>
          <a:xfrm>
            <a:off x="9856085" y="7262256"/>
            <a:ext cx="181049" cy="237239"/>
          </a:xfrm>
        </p:spPr>
        <p:txBody>
          <a:bodyPr/>
          <a:lstStyle/>
          <a:p>
            <a:pPr>
              <a:defRPr/>
            </a:pPr>
            <a:fld id="{BE68350A-7F6B-4323-8D2D-9A3473FCA911}" type="slidenum">
              <a:rPr lang="en-GB" altLang="en-US" smtClean="0"/>
              <a:pPr>
                <a:defRPr/>
              </a:pPr>
              <a:t>7</a:t>
            </a:fld>
            <a:endParaRPr lang="en-GB" altLang="en-US"/>
          </a:p>
        </p:txBody>
      </p:sp>
    </p:spTree>
    <p:extLst>
      <p:ext uri="{BB962C8B-B14F-4D97-AF65-F5344CB8AC3E}">
        <p14:creationId xmlns:p14="http://schemas.microsoft.com/office/powerpoint/2010/main" val="265343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932238" y="85725"/>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Document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dirty="0">
                <a:solidFill>
                  <a:schemeClr val="tx1"/>
                </a:solidFill>
              </a:rPr>
              <a:t>PDS documents (</a:t>
            </a:r>
            <a:r>
              <a:rPr lang="en-US" altLang="en-US" i="1" dirty="0" err="1">
                <a:solidFill>
                  <a:schemeClr val="tx1"/>
                </a:solidFill>
              </a:rPr>
              <a:t>pepssi_ssr</a:t>
            </a:r>
            <a:r>
              <a:rPr lang="en-US" altLang="en-US" i="1" dirty="0">
                <a:solidFill>
                  <a:schemeClr val="tx1"/>
                </a:solidFill>
              </a:rPr>
              <a:t>, </a:t>
            </a:r>
            <a:r>
              <a:rPr lang="en-US" altLang="en-US" i="1" dirty="0" err="1">
                <a:solidFill>
                  <a:schemeClr val="tx1"/>
                </a:solidFill>
              </a:rPr>
              <a:t>pepssi_inst_overview</a:t>
            </a:r>
            <a:r>
              <a:rPr lang="en-US" altLang="en-US" i="1" dirty="0">
                <a:solidFill>
                  <a:schemeClr val="tx1"/>
                </a:solidFill>
              </a:rPr>
              <a:t>) appear to be properly formatted as PDF/A  and the document labels appear to be valid. </a:t>
            </a:r>
          </a:p>
          <a:p>
            <a:endParaRPr lang="en-US" altLang="en-US" i="1" dirty="0">
              <a:solidFill>
                <a:schemeClr val="tx1"/>
              </a:solidFill>
            </a:endParaRPr>
          </a:p>
          <a:p>
            <a:r>
              <a:rPr lang="en-US" altLang="en-US" b="1" i="1" dirty="0" err="1">
                <a:solidFill>
                  <a:schemeClr val="tx1"/>
                </a:solidFill>
              </a:rPr>
              <a:t>pep_bti.tab</a:t>
            </a:r>
            <a:r>
              <a:rPr lang="en-US" altLang="en-US" i="1" dirty="0">
                <a:solidFill>
                  <a:schemeClr val="tx1"/>
                </a:solidFill>
              </a:rPr>
              <a:t> (.</a:t>
            </a:r>
            <a:r>
              <a:rPr lang="en-US" altLang="en-US" i="1" dirty="0" err="1">
                <a:solidFill>
                  <a:schemeClr val="tx1"/>
                </a:solidFill>
              </a:rPr>
              <a:t>lblx</a:t>
            </a:r>
            <a:r>
              <a:rPr lang="en-US" altLang="en-US" i="1" dirty="0">
                <a:solidFill>
                  <a:schemeClr val="tx1"/>
                </a:solidFill>
              </a:rPr>
              <a:t>) – </a:t>
            </a:r>
            <a:r>
              <a:rPr lang="en-US" altLang="en-US" b="1" i="1" dirty="0">
                <a:solidFill>
                  <a:schemeClr val="tx1"/>
                </a:solidFill>
              </a:rPr>
              <a:t>Good</a:t>
            </a:r>
            <a:r>
              <a:rPr lang="en-US" altLang="en-US" i="1" dirty="0">
                <a:solidFill>
                  <a:schemeClr val="tx1"/>
                </a:solidFill>
              </a:rPr>
              <a:t>, may be complete (last entry 2024-051)</a:t>
            </a:r>
          </a:p>
          <a:p>
            <a:r>
              <a:rPr lang="en-US" altLang="en-US" b="1" i="1" dirty="0">
                <a:solidFill>
                  <a:schemeClr val="tx1"/>
                </a:solidFill>
              </a:rPr>
              <a:t>seq_pepssi_kem1.tab</a:t>
            </a:r>
            <a:r>
              <a:rPr lang="en-US" altLang="en-US" i="1" dirty="0">
                <a:solidFill>
                  <a:schemeClr val="tx1"/>
                </a:solidFill>
              </a:rPr>
              <a:t> (.</a:t>
            </a:r>
            <a:r>
              <a:rPr lang="en-US" altLang="en-US" i="1" dirty="0" err="1">
                <a:solidFill>
                  <a:schemeClr val="tx1"/>
                </a:solidFill>
              </a:rPr>
              <a:t>lblx</a:t>
            </a:r>
            <a:r>
              <a:rPr lang="en-US" altLang="en-US" i="1" dirty="0">
                <a:solidFill>
                  <a:schemeClr val="tx1"/>
                </a:solidFill>
              </a:rPr>
              <a:t>) – </a:t>
            </a:r>
            <a:r>
              <a:rPr lang="en-US" altLang="en-US" b="1" i="1" dirty="0">
                <a:solidFill>
                  <a:schemeClr val="tx1"/>
                </a:solidFill>
              </a:rPr>
              <a:t>Good</a:t>
            </a:r>
            <a:r>
              <a:rPr lang="en-US" altLang="en-US" i="1" dirty="0">
                <a:solidFill>
                  <a:schemeClr val="tx1"/>
                </a:solidFill>
              </a:rPr>
              <a:t>, may be complete (last entry 2022-04-30)</a:t>
            </a:r>
            <a:br>
              <a:rPr lang="en-US" altLang="en-US" i="1" dirty="0">
                <a:solidFill>
                  <a:schemeClr val="tx1"/>
                </a:solidFill>
              </a:rPr>
            </a:br>
            <a:r>
              <a:rPr lang="en-US" altLang="en-US" i="1" dirty="0">
                <a:solidFill>
                  <a:schemeClr val="tx1"/>
                </a:solidFill>
              </a:rPr>
              <a:t>	Phase ends 2022-09-30</a:t>
            </a:r>
          </a:p>
          <a:p>
            <a:r>
              <a:rPr lang="en-US" altLang="en-US" b="1" i="1" dirty="0">
                <a:solidFill>
                  <a:schemeClr val="tx1"/>
                </a:solidFill>
              </a:rPr>
              <a:t>seq_pepssi_kem2.tab</a:t>
            </a:r>
            <a:r>
              <a:rPr lang="en-US" altLang="en-US" i="1" dirty="0">
                <a:solidFill>
                  <a:schemeClr val="tx1"/>
                </a:solidFill>
              </a:rPr>
              <a:t> (.</a:t>
            </a:r>
            <a:r>
              <a:rPr lang="en-US" altLang="en-US" i="1" dirty="0" err="1">
                <a:solidFill>
                  <a:schemeClr val="tx1"/>
                </a:solidFill>
              </a:rPr>
              <a:t>lblx</a:t>
            </a:r>
            <a:r>
              <a:rPr lang="en-US" altLang="en-US" i="1" dirty="0">
                <a:solidFill>
                  <a:schemeClr val="tx1"/>
                </a:solidFill>
              </a:rPr>
              <a:t>) – </a:t>
            </a:r>
            <a:r>
              <a:rPr lang="en-US" altLang="en-US" b="1" i="1" dirty="0">
                <a:solidFill>
                  <a:schemeClr val="tx1"/>
                </a:solidFill>
              </a:rPr>
              <a:t>Good</a:t>
            </a:r>
            <a:r>
              <a:rPr lang="en-US" altLang="en-US" i="1" dirty="0">
                <a:solidFill>
                  <a:schemeClr val="tx1"/>
                </a:solidFill>
              </a:rPr>
              <a:t>, may be complete (first entry 2023-03-05)</a:t>
            </a:r>
            <a:br>
              <a:rPr lang="en-US" altLang="en-US" i="1" dirty="0">
                <a:solidFill>
                  <a:schemeClr val="tx1"/>
                </a:solidFill>
              </a:rPr>
            </a:br>
            <a:r>
              <a:rPr lang="en-US" altLang="en-US" i="1" dirty="0">
                <a:solidFill>
                  <a:schemeClr val="tx1"/>
                </a:solidFill>
              </a:rPr>
              <a:t>	Phase starts 2022-10-01</a:t>
            </a:r>
          </a:p>
          <a:p>
            <a:r>
              <a:rPr lang="en-US" altLang="en-US" i="1" dirty="0">
                <a:solidFill>
                  <a:schemeClr val="tx1"/>
                </a:solidFill>
              </a:rPr>
              <a:t>It’s unclear if the gap between the kem1 and kem2 files occurs because PEPSSI was</a:t>
            </a:r>
            <a:br>
              <a:rPr lang="en-US" altLang="en-US" i="1" dirty="0">
                <a:solidFill>
                  <a:schemeClr val="tx1"/>
                </a:solidFill>
              </a:rPr>
            </a:br>
            <a:r>
              <a:rPr lang="en-US" altLang="en-US" i="1" dirty="0">
                <a:solidFill>
                  <a:schemeClr val="tx1"/>
                </a:solidFill>
              </a:rPr>
              <a:t>off the entire time. The last command in the kem1 file is a power off and the first command in the kem2 file is a power on command so this interpretation is plausible.</a:t>
            </a:r>
            <a:br>
              <a:rPr lang="en-US" altLang="en-US" i="1" dirty="0">
                <a:solidFill>
                  <a:schemeClr val="tx1"/>
                </a:solidFill>
              </a:rPr>
            </a:br>
            <a:r>
              <a:rPr lang="en-US" altLang="en-US" b="1" i="1" dirty="0">
                <a:solidFill>
                  <a:schemeClr val="tx1"/>
                </a:solidFill>
              </a:rPr>
              <a:t>pepssi_inst_overview</a:t>
            </a:r>
            <a:r>
              <a:rPr lang="en-US" altLang="en-US" i="1" dirty="0">
                <a:solidFill>
                  <a:schemeClr val="tx1"/>
                </a:solidFill>
              </a:rPr>
              <a:t>.</a:t>
            </a:r>
            <a:r>
              <a:rPr lang="en-US" altLang="en-US" b="1" i="1" dirty="0">
                <a:solidFill>
                  <a:schemeClr val="tx1"/>
                </a:solidFill>
              </a:rPr>
              <a:t>pdf</a:t>
            </a:r>
            <a:r>
              <a:rPr lang="en-US" altLang="en-US" i="1" dirty="0">
                <a:solidFill>
                  <a:schemeClr val="tx1"/>
                </a:solidFill>
              </a:rPr>
              <a:t>(</a:t>
            </a:r>
            <a:r>
              <a:rPr lang="en-US" altLang="en-US" i="1" dirty="0" err="1">
                <a:solidFill>
                  <a:schemeClr val="tx1"/>
                </a:solidFill>
              </a:rPr>
              <a:t>lblx</a:t>
            </a:r>
            <a:r>
              <a:rPr lang="en-US" altLang="en-US" i="1" dirty="0">
                <a:solidFill>
                  <a:schemeClr val="tx1"/>
                </a:solidFill>
              </a:rPr>
              <a:t>) – </a:t>
            </a:r>
            <a:r>
              <a:rPr lang="en-US" altLang="en-US" b="1" i="1" dirty="0">
                <a:solidFill>
                  <a:schemeClr val="tx1"/>
                </a:solidFill>
              </a:rPr>
              <a:t>Good</a:t>
            </a:r>
            <a:r>
              <a:rPr lang="en-US" altLang="en-US" i="1" dirty="0">
                <a:solidFill>
                  <a:schemeClr val="tx1"/>
                </a:solidFill>
              </a:rPr>
              <a:t>, old instrument catalog file</a:t>
            </a:r>
          </a:p>
          <a:p>
            <a:endParaRPr lang="en-US" altLang="en-US" i="1" dirty="0">
              <a:solidFill>
                <a:schemeClr val="tx1"/>
              </a:solidFill>
            </a:endParaRPr>
          </a:p>
          <a:p>
            <a:endParaRPr lang="en-US" altLang="en-US" i="1" dirty="0">
              <a:solidFill>
                <a:schemeClr val="tx1"/>
              </a:solidFill>
            </a:endParaRPr>
          </a:p>
          <a:p>
            <a:endParaRPr lang="en-US" altLang="en-US" i="1" dirty="0">
              <a:solidFill>
                <a:schemeClr val="tx1"/>
              </a:solidFill>
            </a:endParaRPr>
          </a:p>
          <a:p>
            <a:endParaRPr lang="en-US" altLang="en-US" i="1" dirty="0">
              <a:solidFill>
                <a:schemeClr val="tx1"/>
              </a:solidFill>
            </a:endParaRPr>
          </a:p>
          <a:p>
            <a:endParaRPr lang="en-US" altLang="en-US" i="1" dirty="0">
              <a:solidFill>
                <a:schemeClr val="tx1"/>
              </a:solidFill>
            </a:endParaRPr>
          </a:p>
        </p:txBody>
      </p:sp>
      <p:sp>
        <p:nvSpPr>
          <p:cNvPr id="3" name="Slide Number Placeholder 2">
            <a:extLst>
              <a:ext uri="{FF2B5EF4-FFF2-40B4-BE49-F238E27FC236}">
                <a16:creationId xmlns:a16="http://schemas.microsoft.com/office/drawing/2014/main" id="{1AB0379A-BEE2-AEA3-A3EF-C6FEDAA23E4A}"/>
              </a:ext>
            </a:extLst>
          </p:cNvPr>
          <p:cNvSpPr>
            <a:spLocks noGrp="1"/>
          </p:cNvSpPr>
          <p:nvPr>
            <p:ph type="sldNum" idx="12"/>
          </p:nvPr>
        </p:nvSpPr>
        <p:spPr>
          <a:xfrm>
            <a:off x="9778113" y="7269345"/>
            <a:ext cx="230667" cy="265592"/>
          </a:xfrm>
        </p:spPr>
        <p:txBody>
          <a:bodyPr/>
          <a:lstStyle/>
          <a:p>
            <a:pPr>
              <a:defRPr/>
            </a:pPr>
            <a:fld id="{BE68350A-7F6B-4323-8D2D-9A3473FCA911}" type="slidenum">
              <a:rPr lang="en-GB" altLang="en-US" smtClean="0"/>
              <a:pPr>
                <a:defRPr/>
              </a:pPr>
              <a:t>8</a:t>
            </a:fld>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3896387" y="85725"/>
            <a:ext cx="229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Calibration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719138" y="835025"/>
            <a:ext cx="91440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dirty="0">
                <a:solidFill>
                  <a:schemeClr val="tx1"/>
                </a:solidFill>
              </a:rPr>
              <a:t>Files</a:t>
            </a:r>
          </a:p>
          <a:p>
            <a:endParaRPr lang="en-US" altLang="en-US" i="1" dirty="0">
              <a:solidFill>
                <a:schemeClr val="tx1"/>
              </a:solidFill>
            </a:endParaRPr>
          </a:p>
          <a:p>
            <a:r>
              <a:rPr lang="en-US" altLang="en-US" i="1" dirty="0">
                <a:solidFill>
                  <a:schemeClr val="tx1"/>
                </a:solidFill>
              </a:rPr>
              <a:t>Collection and overview (.</a:t>
            </a:r>
            <a:r>
              <a:rPr lang="en-US" altLang="en-US" i="1" dirty="0" err="1">
                <a:solidFill>
                  <a:schemeClr val="tx1"/>
                </a:solidFill>
              </a:rPr>
              <a:t>lblx</a:t>
            </a:r>
            <a:r>
              <a:rPr lang="en-US" altLang="en-US" i="1" dirty="0">
                <a:solidFill>
                  <a:schemeClr val="tx1"/>
                </a:solidFill>
              </a:rPr>
              <a:t>) – Good, files validate</a:t>
            </a:r>
            <a:br>
              <a:rPr lang="en-US" altLang="en-US" i="1" dirty="0">
                <a:solidFill>
                  <a:schemeClr val="tx1"/>
                </a:solidFill>
              </a:rPr>
            </a:br>
            <a:endParaRPr lang="en-US" altLang="en-US" i="1" dirty="0">
              <a:solidFill>
                <a:schemeClr val="tx1"/>
              </a:solidFill>
            </a:endParaRPr>
          </a:p>
          <a:p>
            <a:r>
              <a:rPr lang="en-US" altLang="en-US" i="1" dirty="0">
                <a:solidFill>
                  <a:schemeClr val="tx1"/>
                </a:solidFill>
              </a:rPr>
              <a:t>hk_n1_input_20050228 and hk_stat_input_20041016 (.</a:t>
            </a:r>
            <a:r>
              <a:rPr lang="en-US" altLang="en-US" i="1" dirty="0" err="1">
                <a:solidFill>
                  <a:schemeClr val="tx1"/>
                </a:solidFill>
              </a:rPr>
              <a:t>lblx</a:t>
            </a:r>
            <a:r>
              <a:rPr lang="en-US" altLang="en-US" i="1" dirty="0">
                <a:solidFill>
                  <a:schemeClr val="tx1"/>
                </a:solidFill>
              </a:rPr>
              <a:t>) both fail Validate.</a:t>
            </a:r>
            <a:br>
              <a:rPr lang="en-US" altLang="en-US" i="1" dirty="0">
                <a:solidFill>
                  <a:schemeClr val="tx1"/>
                </a:solidFill>
              </a:rPr>
            </a:br>
            <a:r>
              <a:rPr lang="en-US" altLang="en-US" i="1" dirty="0">
                <a:solidFill>
                  <a:schemeClr val="tx1"/>
                </a:solidFill>
              </a:rPr>
              <a:t>FATAL_ERROR  [</a:t>
            </a:r>
            <a:r>
              <a:rPr lang="en-US" altLang="en-US" i="1" dirty="0" err="1">
                <a:solidFill>
                  <a:schemeClr val="tx1"/>
                </a:solidFill>
              </a:rPr>
              <a:t>error.label.schematron</a:t>
            </a:r>
            <a:r>
              <a:rPr lang="en-US" altLang="en-US" i="1" dirty="0">
                <a:solidFill>
                  <a:schemeClr val="tx1"/>
                </a:solidFill>
              </a:rPr>
              <a:t>]   Cannot read </a:t>
            </a:r>
            <a:r>
              <a:rPr lang="en-US" altLang="en-US" i="1" dirty="0" err="1">
                <a:solidFill>
                  <a:schemeClr val="tx1"/>
                </a:solidFill>
              </a:rPr>
              <a:t>schematron</a:t>
            </a:r>
            <a:r>
              <a:rPr lang="en-US" altLang="en-US" i="1" dirty="0">
                <a:solidFill>
                  <a:schemeClr val="tx1"/>
                </a:solidFill>
              </a:rPr>
              <a:t> from URL </a:t>
            </a:r>
            <a:r>
              <a:rPr lang="en-US" altLang="en-US" i="1" dirty="0">
                <a:solidFill>
                  <a:schemeClr val="tx1"/>
                </a:solidFill>
                <a:hlinkClick r:id="rId2"/>
              </a:rPr>
              <a:t>https://pds.nasa.gov/pds4/img/v1/PDS4_IMG_1J00_1900.sch</a:t>
            </a:r>
            <a:r>
              <a:rPr lang="en-US" altLang="en-US" i="1" dirty="0">
                <a:solidFill>
                  <a:schemeClr val="tx1"/>
                </a:solidFill>
              </a:rPr>
              <a:t> </a:t>
            </a:r>
          </a:p>
          <a:p>
            <a:r>
              <a:rPr lang="en-US" altLang="en-US" i="1" dirty="0">
                <a:solidFill>
                  <a:schemeClr val="tx1"/>
                </a:solidFill>
              </a:rPr>
              <a:t>When I remove this set of </a:t>
            </a:r>
            <a:r>
              <a:rPr lang="en-US" altLang="en-US" i="1" dirty="0" err="1">
                <a:solidFill>
                  <a:schemeClr val="tx1"/>
                </a:solidFill>
              </a:rPr>
              <a:t>schematron</a:t>
            </a:r>
            <a:r>
              <a:rPr lang="en-US" altLang="en-US" i="1" dirty="0">
                <a:solidFill>
                  <a:schemeClr val="tx1"/>
                </a:solidFill>
              </a:rPr>
              <a:t> rules, it reports:</a:t>
            </a:r>
            <a:br>
              <a:rPr lang="en-US" altLang="en-US" i="1" dirty="0">
                <a:solidFill>
                  <a:schemeClr val="tx1"/>
                </a:solidFill>
              </a:rPr>
            </a:br>
            <a:r>
              <a:rPr lang="es-ES" altLang="en-US" i="1" dirty="0">
                <a:solidFill>
                  <a:schemeClr val="tx1"/>
                </a:solidFill>
              </a:rPr>
              <a:t>FATAL_ERROR  [</a:t>
            </a:r>
            <a:r>
              <a:rPr lang="es-ES" altLang="en-US" i="1" dirty="0" err="1">
                <a:solidFill>
                  <a:schemeClr val="tx1"/>
                </a:solidFill>
              </a:rPr>
              <a:t>error.label.unresolvable_resource</a:t>
            </a:r>
            <a:r>
              <a:rPr lang="es-ES" altLang="en-US" i="1" dirty="0">
                <a:solidFill>
                  <a:schemeClr val="tx1"/>
                </a:solidFill>
              </a:rPr>
              <a:t>]   </a:t>
            </a:r>
            <a:r>
              <a:rPr lang="es-ES" altLang="en-US" i="1" dirty="0">
                <a:solidFill>
                  <a:schemeClr val="tx1"/>
                </a:solidFill>
                <a:hlinkClick r:id="rId3"/>
              </a:rPr>
              <a:t>https://pds.nasa.gov/pds4/img/v1/PDS4_IMG_1J00_1900.xsd</a:t>
            </a:r>
            <a:endParaRPr lang="es-ES" altLang="en-US" i="1" dirty="0">
              <a:solidFill>
                <a:schemeClr val="tx1"/>
              </a:solidFill>
            </a:endParaRPr>
          </a:p>
          <a:p>
            <a:br>
              <a:rPr lang="es-ES" altLang="en-US" i="1" dirty="0">
                <a:solidFill>
                  <a:schemeClr val="tx1"/>
                </a:solidFill>
              </a:rPr>
            </a:br>
            <a:r>
              <a:rPr lang="es-ES" altLang="en-US" i="1" dirty="0" err="1">
                <a:solidFill>
                  <a:schemeClr val="tx1"/>
                </a:solidFill>
              </a:rPr>
              <a:t>When</a:t>
            </a:r>
            <a:r>
              <a:rPr lang="es-ES" altLang="en-US" i="1" dirty="0">
                <a:solidFill>
                  <a:schemeClr val="tx1"/>
                </a:solidFill>
              </a:rPr>
              <a:t> I paste </a:t>
            </a:r>
            <a:r>
              <a:rPr lang="es-ES" altLang="en-US" i="1" dirty="0" err="1">
                <a:solidFill>
                  <a:schemeClr val="tx1"/>
                </a:solidFill>
              </a:rPr>
              <a:t>these</a:t>
            </a:r>
            <a:r>
              <a:rPr lang="es-ES" altLang="en-US" i="1" dirty="0">
                <a:solidFill>
                  <a:schemeClr val="tx1"/>
                </a:solidFill>
              </a:rPr>
              <a:t> links </a:t>
            </a:r>
            <a:r>
              <a:rPr lang="es-ES" altLang="en-US" i="1" dirty="0" err="1">
                <a:solidFill>
                  <a:schemeClr val="tx1"/>
                </a:solidFill>
              </a:rPr>
              <a:t>into</a:t>
            </a:r>
            <a:r>
              <a:rPr lang="es-ES" altLang="en-US" i="1" dirty="0">
                <a:solidFill>
                  <a:schemeClr val="tx1"/>
                </a:solidFill>
              </a:rPr>
              <a:t> </a:t>
            </a:r>
            <a:r>
              <a:rPr lang="es-ES" altLang="en-US" i="1" dirty="0" err="1">
                <a:solidFill>
                  <a:schemeClr val="tx1"/>
                </a:solidFill>
              </a:rPr>
              <a:t>my</a:t>
            </a:r>
            <a:r>
              <a:rPr lang="es-ES" altLang="en-US" i="1" dirty="0">
                <a:solidFill>
                  <a:schemeClr val="tx1"/>
                </a:solidFill>
              </a:rPr>
              <a:t> browser I </a:t>
            </a:r>
            <a:r>
              <a:rPr lang="es-ES" altLang="en-US" i="1" dirty="0" err="1">
                <a:solidFill>
                  <a:schemeClr val="tx1"/>
                </a:solidFill>
              </a:rPr>
              <a:t>get</a:t>
            </a:r>
            <a:r>
              <a:rPr lang="es-ES" altLang="en-US" i="1" dirty="0">
                <a:solidFill>
                  <a:schemeClr val="tx1"/>
                </a:solidFill>
              </a:rPr>
              <a:t> “</a:t>
            </a:r>
            <a:r>
              <a:rPr lang="es-ES" altLang="en-US" i="1" dirty="0" err="1">
                <a:solidFill>
                  <a:schemeClr val="tx1"/>
                </a:solidFill>
              </a:rPr>
              <a:t>Not</a:t>
            </a:r>
            <a:r>
              <a:rPr lang="es-ES" altLang="en-US" i="1" dirty="0">
                <a:solidFill>
                  <a:schemeClr val="tx1"/>
                </a:solidFill>
              </a:rPr>
              <a:t> </a:t>
            </a:r>
            <a:r>
              <a:rPr lang="es-ES" altLang="en-US" i="1" dirty="0" err="1">
                <a:solidFill>
                  <a:schemeClr val="tx1"/>
                </a:solidFill>
              </a:rPr>
              <a:t>Found</a:t>
            </a:r>
            <a:r>
              <a:rPr lang="es-ES" altLang="en-US" i="1" dirty="0">
                <a:solidFill>
                  <a:schemeClr val="tx1"/>
                </a:solidFill>
              </a:rPr>
              <a:t>” </a:t>
            </a:r>
            <a:r>
              <a:rPr lang="es-ES" altLang="en-US" i="1" dirty="0" err="1">
                <a:solidFill>
                  <a:schemeClr val="tx1"/>
                </a:solidFill>
              </a:rPr>
              <a:t>errors</a:t>
            </a:r>
            <a:endParaRPr lang="es-ES" altLang="en-US" i="1" dirty="0">
              <a:solidFill>
                <a:schemeClr val="tx1"/>
              </a:solidFill>
            </a:endParaRPr>
          </a:p>
          <a:p>
            <a:r>
              <a:rPr lang="es-ES" altLang="en-US" i="1" dirty="0" err="1">
                <a:solidFill>
                  <a:schemeClr val="tx1"/>
                </a:solidFill>
              </a:rPr>
              <a:t>On</a:t>
            </a:r>
            <a:r>
              <a:rPr lang="es-ES" altLang="en-US" i="1" dirty="0">
                <a:solidFill>
                  <a:schemeClr val="tx1"/>
                </a:solidFill>
              </a:rPr>
              <a:t> </a:t>
            </a:r>
            <a:r>
              <a:rPr lang="es-ES" altLang="en-US" i="1" dirty="0" err="1">
                <a:solidFill>
                  <a:schemeClr val="tx1"/>
                </a:solidFill>
              </a:rPr>
              <a:t>the</a:t>
            </a:r>
            <a:r>
              <a:rPr lang="es-ES" altLang="en-US" i="1" dirty="0">
                <a:solidFill>
                  <a:schemeClr val="tx1"/>
                </a:solidFill>
              </a:rPr>
              <a:t> JPL site I can </a:t>
            </a:r>
            <a:r>
              <a:rPr lang="es-ES" altLang="en-US" i="1" dirty="0" err="1">
                <a:solidFill>
                  <a:schemeClr val="tx1"/>
                </a:solidFill>
              </a:rPr>
              <a:t>find</a:t>
            </a:r>
            <a:r>
              <a:rPr lang="es-ES" altLang="en-US" i="1" dirty="0">
                <a:solidFill>
                  <a:schemeClr val="tx1"/>
                </a:solidFill>
              </a:rPr>
              <a:t> IMG_1M00_1900.* in PDS4 1.22.0.0</a:t>
            </a:r>
          </a:p>
          <a:p>
            <a:endParaRPr lang="es-ES" altLang="en-US" i="1" dirty="0">
              <a:solidFill>
                <a:schemeClr val="tx1"/>
              </a:solidFill>
            </a:endParaRPr>
          </a:p>
          <a:p>
            <a:r>
              <a:rPr lang="es-ES" altLang="en-US" i="1" dirty="0">
                <a:solidFill>
                  <a:schemeClr val="tx1"/>
                </a:solidFill>
              </a:rPr>
              <a:t>In PDS4 1.19.0.0 </a:t>
            </a:r>
            <a:r>
              <a:rPr lang="es-ES" altLang="en-US" i="1" dirty="0" err="1">
                <a:solidFill>
                  <a:schemeClr val="tx1"/>
                </a:solidFill>
              </a:rPr>
              <a:t>where</a:t>
            </a:r>
            <a:r>
              <a:rPr lang="es-ES" altLang="en-US" i="1" dirty="0">
                <a:solidFill>
                  <a:schemeClr val="tx1"/>
                </a:solidFill>
              </a:rPr>
              <a:t> I </a:t>
            </a:r>
            <a:r>
              <a:rPr lang="es-ES" altLang="en-US" i="1" dirty="0" err="1">
                <a:solidFill>
                  <a:schemeClr val="tx1"/>
                </a:solidFill>
              </a:rPr>
              <a:t>find</a:t>
            </a:r>
            <a:r>
              <a:rPr lang="es-ES" altLang="en-US" i="1" dirty="0">
                <a:solidFill>
                  <a:schemeClr val="tx1"/>
                </a:solidFill>
              </a:rPr>
              <a:t> PDS4_PDS_1J00.sch, I </a:t>
            </a:r>
            <a:r>
              <a:rPr lang="es-ES" altLang="en-US" i="1" dirty="0" err="1">
                <a:solidFill>
                  <a:schemeClr val="tx1"/>
                </a:solidFill>
              </a:rPr>
              <a:t>only</a:t>
            </a:r>
            <a:r>
              <a:rPr lang="es-ES" altLang="en-US" i="1" dirty="0">
                <a:solidFill>
                  <a:schemeClr val="tx1"/>
                </a:solidFill>
              </a:rPr>
              <a:t> </a:t>
            </a:r>
            <a:r>
              <a:rPr lang="es-ES" altLang="en-US" i="1" dirty="0" err="1">
                <a:solidFill>
                  <a:schemeClr val="tx1"/>
                </a:solidFill>
              </a:rPr>
              <a:t>find</a:t>
            </a:r>
            <a:r>
              <a:rPr lang="es-ES" altLang="en-US" i="1" dirty="0">
                <a:solidFill>
                  <a:schemeClr val="tx1"/>
                </a:solidFill>
              </a:rPr>
              <a:t> IMG_1M00_1870.* </a:t>
            </a:r>
          </a:p>
          <a:p>
            <a:r>
              <a:rPr lang="en-US" altLang="en-US" i="1" dirty="0">
                <a:solidFill>
                  <a:schemeClr val="tx1"/>
                </a:solidFill>
              </a:rPr>
              <a:t>  </a:t>
            </a:r>
          </a:p>
          <a:p>
            <a:endParaRPr lang="en-US" altLang="en-US" i="1" dirty="0">
              <a:solidFill>
                <a:schemeClr val="tx1"/>
              </a:solidFill>
            </a:endParaRPr>
          </a:p>
          <a:p>
            <a:r>
              <a:rPr lang="en-US" altLang="en-US" dirty="0">
                <a:solidFill>
                  <a:schemeClr val="tx1"/>
                </a:solidFill>
              </a:rPr>
              <a:t>When I compare the .tab files to the </a:t>
            </a:r>
            <a:r>
              <a:rPr lang="en-US" altLang="en-US" b="1" dirty="0">
                <a:solidFill>
                  <a:schemeClr val="tx1"/>
                </a:solidFill>
              </a:rPr>
              <a:t>previous review versions </a:t>
            </a:r>
            <a:r>
              <a:rPr lang="en-US" altLang="en-US" dirty="0">
                <a:solidFill>
                  <a:schemeClr val="tx1"/>
                </a:solidFill>
              </a:rPr>
              <a:t>using </a:t>
            </a:r>
            <a:r>
              <a:rPr lang="en-US" altLang="en-US" dirty="0" err="1">
                <a:solidFill>
                  <a:schemeClr val="tx1"/>
                </a:solidFill>
              </a:rPr>
              <a:t>BeyondCompare</a:t>
            </a:r>
            <a:r>
              <a:rPr lang="en-US" altLang="en-US" dirty="0">
                <a:solidFill>
                  <a:schemeClr val="tx1"/>
                </a:solidFill>
              </a:rPr>
              <a:t> the </a:t>
            </a:r>
            <a:r>
              <a:rPr lang="en-US" altLang="en-US" b="1" dirty="0">
                <a:solidFill>
                  <a:schemeClr val="tx1"/>
                </a:solidFill>
              </a:rPr>
              <a:t>files are identical</a:t>
            </a:r>
            <a:r>
              <a:rPr lang="en-US" altLang="en-US" dirty="0">
                <a:solidFill>
                  <a:schemeClr val="tx1"/>
                </a:solidFill>
              </a:rPr>
              <a:t>. </a:t>
            </a:r>
            <a:br>
              <a:rPr lang="en-US" altLang="en-US" dirty="0">
                <a:solidFill>
                  <a:schemeClr val="tx1"/>
                </a:solidFill>
              </a:rPr>
            </a:br>
            <a:endParaRPr lang="en-US" altLang="en-US" dirty="0">
              <a:solidFill>
                <a:schemeClr val="tx1"/>
              </a:solidFill>
            </a:endParaRPr>
          </a:p>
          <a:p>
            <a:r>
              <a:rPr lang="en-US" altLang="en-US" i="1" dirty="0">
                <a:solidFill>
                  <a:schemeClr val="tx1"/>
                </a:solidFill>
              </a:rPr>
              <a:t>hk_n1_input_20050228 and hk_stat_input_20041016 (.</a:t>
            </a:r>
            <a:r>
              <a:rPr lang="en-US" altLang="en-US" i="1" dirty="0" err="1">
                <a:solidFill>
                  <a:schemeClr val="tx1"/>
                </a:solidFill>
              </a:rPr>
              <a:t>lblx</a:t>
            </a:r>
            <a:r>
              <a:rPr lang="en-US" altLang="en-US" i="1" dirty="0">
                <a:solidFill>
                  <a:schemeClr val="tx1"/>
                </a:solidFill>
              </a:rPr>
              <a:t>)</a:t>
            </a:r>
            <a:endParaRPr lang="en-US" altLang="en-US" dirty="0">
              <a:solidFill>
                <a:schemeClr val="tx1"/>
              </a:solidFill>
            </a:endParaRPr>
          </a:p>
          <a:p>
            <a:r>
              <a:rPr lang="en-US" altLang="en-US" i="1" dirty="0">
                <a:solidFill>
                  <a:schemeClr val="tx1"/>
                </a:solidFill>
              </a:rPr>
              <a:t>Visually the labels look fine except each contain a missing space in the </a:t>
            </a:r>
            <a:r>
              <a:rPr lang="en-US" altLang="en-US" i="1" dirty="0" err="1">
                <a:solidFill>
                  <a:schemeClr val="tx1"/>
                </a:solidFill>
              </a:rPr>
              <a:t>Table_Character</a:t>
            </a:r>
            <a:br>
              <a:rPr lang="en-US" altLang="en-US" i="1" dirty="0">
                <a:solidFill>
                  <a:schemeClr val="tx1"/>
                </a:solidFill>
              </a:rPr>
            </a:br>
            <a:r>
              <a:rPr lang="en-US" altLang="en-US" i="1" dirty="0">
                <a:solidFill>
                  <a:schemeClr val="tx1"/>
                </a:solidFill>
              </a:rPr>
              <a:t>description field “</a:t>
            </a:r>
            <a:r>
              <a:rPr lang="en-US" altLang="en-US" i="1" dirty="0" err="1">
                <a:solidFill>
                  <a:schemeClr val="tx1"/>
                </a:solidFill>
              </a:rPr>
              <a:t>containscoefficients</a:t>
            </a:r>
            <a:r>
              <a:rPr lang="en-US" altLang="en-US" i="1" dirty="0">
                <a:solidFill>
                  <a:schemeClr val="tx1"/>
                </a:solidFill>
              </a:rPr>
              <a:t>”</a:t>
            </a:r>
          </a:p>
        </p:txBody>
      </p:sp>
      <p:sp>
        <p:nvSpPr>
          <p:cNvPr id="3" name="Slide Number Placeholder 2">
            <a:extLst>
              <a:ext uri="{FF2B5EF4-FFF2-40B4-BE49-F238E27FC236}">
                <a16:creationId xmlns:a16="http://schemas.microsoft.com/office/drawing/2014/main" id="{04600EDB-A705-4F5A-9B0D-780EF744B427}"/>
              </a:ext>
            </a:extLst>
          </p:cNvPr>
          <p:cNvSpPr>
            <a:spLocks noGrp="1"/>
          </p:cNvSpPr>
          <p:nvPr>
            <p:ph type="sldNum" idx="12"/>
          </p:nvPr>
        </p:nvSpPr>
        <p:spPr>
          <a:xfrm>
            <a:off x="9863180" y="7269345"/>
            <a:ext cx="181049" cy="279769"/>
          </a:xfrm>
        </p:spPr>
        <p:txBody>
          <a:bodyPr/>
          <a:lstStyle/>
          <a:p>
            <a:pPr>
              <a:defRPr/>
            </a:pPr>
            <a:fld id="{BE68350A-7F6B-4323-8D2D-9A3473FCA911}" type="slidenum">
              <a:rPr lang="en-GB" altLang="en-US" smtClean="0"/>
              <a:pPr>
                <a:defRPr/>
              </a:pPr>
              <a:t>9</a:t>
            </a:fld>
            <a:endParaRPr lang="en-GB" altLang="en-US" dirty="0"/>
          </a:p>
        </p:txBody>
      </p:sp>
    </p:spTree>
    <p:extLst>
      <p:ext uri="{BB962C8B-B14F-4D97-AF65-F5344CB8AC3E}">
        <p14:creationId xmlns:p14="http://schemas.microsoft.com/office/powerpoint/2010/main" val="229871839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61752</TotalTime>
  <Words>2349</Words>
  <Application>Microsoft Office PowerPoint</Application>
  <PresentationFormat>Custom</PresentationFormat>
  <Paragraphs>156</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Wingdings</vt:lpstr>
      <vt:lpstr>Office Theme</vt:lpstr>
      <vt:lpstr>PowerPoint Presentation</vt:lpstr>
      <vt:lpstr>New Horizons PEPSSI Data Sets</vt:lpstr>
      <vt:lpstr>New Horizons PEPSSI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Joy, Steven</cp:lastModifiedBy>
  <cp:revision>322</cp:revision>
  <cp:lastPrinted>2020-05-26T19:47:50Z</cp:lastPrinted>
  <dcterms:created xsi:type="dcterms:W3CDTF">1601-01-01T00:00:00Z</dcterms:created>
  <dcterms:modified xsi:type="dcterms:W3CDTF">2025-02-06T18:33:52Z</dcterms:modified>
</cp:coreProperties>
</file>