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323" r:id="rId5"/>
    <p:sldId id="270" r:id="rId6"/>
    <p:sldId id="307" r:id="rId7"/>
    <p:sldId id="326" r:id="rId8"/>
    <p:sldId id="312" r:id="rId9"/>
    <p:sldId id="314" r:id="rId10"/>
    <p:sldId id="336" r:id="rId11"/>
    <p:sldId id="328" r:id="rId12"/>
    <p:sldId id="317" r:id="rId13"/>
    <p:sldId id="329" r:id="rId14"/>
    <p:sldId id="330" r:id="rId15"/>
    <p:sldId id="332" r:id="rId16"/>
    <p:sldId id="334" r:id="rId17"/>
    <p:sldId id="331" r:id="rId18"/>
    <p:sldId id="333" r:id="rId19"/>
    <p:sldId id="335" r:id="rId20"/>
    <p:sldId id="287" r:id="rId21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9575" indent="-200025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25475" indent="-195263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41375" indent="-2095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057275" indent="-1968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007D5-C1AD-44BC-BD61-34F9359675F5}" v="32" dt="2025-02-07T01:07:24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0" y="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, Steven" userId="ced2c016-5f25-4b1c-a567-fbfec5e91981" providerId="ADAL" clId="{520007D5-C1AD-44BC-BD61-34F9359675F5}"/>
    <pc:docChg chg="undo redo custSel addSld delSld modSld sldOrd">
      <pc:chgData name="Joy, Steven" userId="ced2c016-5f25-4b1c-a567-fbfec5e91981" providerId="ADAL" clId="{520007D5-C1AD-44BC-BD61-34F9359675F5}" dt="2025-02-07T02:01:47.531" v="4087" actId="20577"/>
      <pc:docMkLst>
        <pc:docMk/>
      </pc:docMkLst>
      <pc:sldChg chg="modSp mod">
        <pc:chgData name="Joy, Steven" userId="ced2c016-5f25-4b1c-a567-fbfec5e91981" providerId="ADAL" clId="{520007D5-C1AD-44BC-BD61-34F9359675F5}" dt="2025-02-06T20:27:53.285" v="109" actId="20577"/>
        <pc:sldMkLst>
          <pc:docMk/>
          <pc:sldMk cId="0" sldId="259"/>
        </pc:sldMkLst>
        <pc:spChg chg="mod">
          <ac:chgData name="Joy, Steven" userId="ced2c016-5f25-4b1c-a567-fbfec5e91981" providerId="ADAL" clId="{520007D5-C1AD-44BC-BD61-34F9359675F5}" dt="2025-02-06T20:27:53.285" v="109" actId="20577"/>
          <ac:spMkLst>
            <pc:docMk/>
            <pc:sldMk cId="0" sldId="259"/>
            <ac:spMk id="7170" creationId="{879F2044-E9A4-45BF-BC03-EC4AED898BE9}"/>
          </ac:spMkLst>
        </pc:spChg>
      </pc:sldChg>
      <pc:sldChg chg="add ord setBg">
        <pc:chgData name="Joy, Steven" userId="ced2c016-5f25-4b1c-a567-fbfec5e91981" providerId="ADAL" clId="{520007D5-C1AD-44BC-BD61-34F9359675F5}" dt="2025-02-06T20:29:20.470" v="116"/>
        <pc:sldMkLst>
          <pc:docMk/>
          <pc:sldMk cId="0" sldId="270"/>
        </pc:sldMkLst>
      </pc:sldChg>
      <pc:sldChg chg="modSp add mod setBg">
        <pc:chgData name="Joy, Steven" userId="ced2c016-5f25-4b1c-a567-fbfec5e91981" providerId="ADAL" clId="{520007D5-C1AD-44BC-BD61-34F9359675F5}" dt="2025-02-07T02:01:47.531" v="4087" actId="20577"/>
        <pc:sldMkLst>
          <pc:docMk/>
          <pc:sldMk cId="0" sldId="287"/>
        </pc:sldMkLst>
        <pc:spChg chg="mod">
          <ac:chgData name="Joy, Steven" userId="ced2c016-5f25-4b1c-a567-fbfec5e91981" providerId="ADAL" clId="{520007D5-C1AD-44BC-BD61-34F9359675F5}" dt="2025-02-07T02:01:47.531" v="4087" actId="20577"/>
          <ac:spMkLst>
            <pc:docMk/>
            <pc:sldMk cId="0" sldId="287"/>
            <ac:spMk id="2" creationId="{00000000-0000-0000-0000-000000000000}"/>
          </ac:spMkLst>
        </pc:spChg>
      </pc:sldChg>
      <pc:sldChg chg="modSp del mod">
        <pc:chgData name="Joy, Steven" userId="ced2c016-5f25-4b1c-a567-fbfec5e91981" providerId="ADAL" clId="{520007D5-C1AD-44BC-BD61-34F9359675F5}" dt="2025-02-07T01:08:51.597" v="2342" actId="47"/>
        <pc:sldMkLst>
          <pc:docMk/>
          <pc:sldMk cId="0" sldId="302"/>
        </pc:sldMkLst>
        <pc:spChg chg="mod">
          <ac:chgData name="Joy, Steven" userId="ced2c016-5f25-4b1c-a567-fbfec5e91981" providerId="ADAL" clId="{520007D5-C1AD-44BC-BD61-34F9359675F5}" dt="2025-02-07T01:06:14.844" v="2313" actId="20577"/>
          <ac:spMkLst>
            <pc:docMk/>
            <pc:sldMk cId="0" sldId="302"/>
            <ac:spMk id="23557" creationId="{1D32679A-519F-4006-8B5C-6F731F4E6FDC}"/>
          </ac:spMkLst>
        </pc:spChg>
      </pc:sldChg>
      <pc:sldChg chg="modSp add mod">
        <pc:chgData name="Joy, Steven" userId="ced2c016-5f25-4b1c-a567-fbfec5e91981" providerId="ADAL" clId="{520007D5-C1AD-44BC-BD61-34F9359675F5}" dt="2025-02-06T20:40:23.789" v="191" actId="114"/>
        <pc:sldMkLst>
          <pc:docMk/>
          <pc:sldMk cId="0" sldId="307"/>
        </pc:sldMkLst>
        <pc:spChg chg="mod">
          <ac:chgData name="Joy, Steven" userId="ced2c016-5f25-4b1c-a567-fbfec5e91981" providerId="ADAL" clId="{520007D5-C1AD-44BC-BD61-34F9359675F5}" dt="2025-02-06T20:40:23.789" v="191" actId="114"/>
          <ac:spMkLst>
            <pc:docMk/>
            <pc:sldMk cId="0" sldId="307"/>
            <ac:spMk id="11268" creationId="{00000000-0000-0000-0000-000000000000}"/>
          </ac:spMkLst>
        </pc:spChg>
      </pc:sldChg>
      <pc:sldChg chg="del">
        <pc:chgData name="Joy, Steven" userId="ced2c016-5f25-4b1c-a567-fbfec5e91981" providerId="ADAL" clId="{520007D5-C1AD-44BC-BD61-34F9359675F5}" dt="2025-02-06T20:28:37.490" v="111" actId="47"/>
        <pc:sldMkLst>
          <pc:docMk/>
          <pc:sldMk cId="0" sldId="308"/>
        </pc:sldMkLst>
      </pc:sldChg>
      <pc:sldChg chg="modSp del mod">
        <pc:chgData name="Joy, Steven" userId="ced2c016-5f25-4b1c-a567-fbfec5e91981" providerId="ADAL" clId="{520007D5-C1AD-44BC-BD61-34F9359675F5}" dt="2025-02-06T23:23:08.652" v="1019" actId="47"/>
        <pc:sldMkLst>
          <pc:docMk/>
          <pc:sldMk cId="0" sldId="311"/>
        </pc:sldMkLst>
        <pc:spChg chg="mod">
          <ac:chgData name="Joy, Steven" userId="ced2c016-5f25-4b1c-a567-fbfec5e91981" providerId="ADAL" clId="{520007D5-C1AD-44BC-BD61-34F9359675F5}" dt="2025-02-06T21:40:21.682" v="252" actId="20577"/>
          <ac:spMkLst>
            <pc:docMk/>
            <pc:sldMk cId="0" sldId="311"/>
            <ac:spMk id="15364" creationId="{3C910607-A5A9-42F3-8F2D-EC7347EAAA80}"/>
          </ac:spMkLst>
        </pc:spChg>
      </pc:sldChg>
      <pc:sldChg chg="modSp add mod">
        <pc:chgData name="Joy, Steven" userId="ced2c016-5f25-4b1c-a567-fbfec5e91981" providerId="ADAL" clId="{520007D5-C1AD-44BC-BD61-34F9359675F5}" dt="2025-02-06T22:10:02.681" v="661" actId="20577"/>
        <pc:sldMkLst>
          <pc:docMk/>
          <pc:sldMk cId="0" sldId="312"/>
        </pc:sldMkLst>
        <pc:spChg chg="mod">
          <ac:chgData name="Joy, Steven" userId="ced2c016-5f25-4b1c-a567-fbfec5e91981" providerId="ADAL" clId="{520007D5-C1AD-44BC-BD61-34F9359675F5}" dt="2025-02-06T22:10:02.681" v="661" actId="20577"/>
          <ac:spMkLst>
            <pc:docMk/>
            <pc:sldMk cId="0" sldId="312"/>
            <ac:spMk id="14340" creationId="{00000000-0000-0000-0000-000000000000}"/>
          </ac:spMkLst>
        </pc:spChg>
      </pc:sldChg>
      <pc:sldChg chg="modSp mod">
        <pc:chgData name="Joy, Steven" userId="ced2c016-5f25-4b1c-a567-fbfec5e91981" providerId="ADAL" clId="{520007D5-C1AD-44BC-BD61-34F9359675F5}" dt="2025-02-07T01:47:43.034" v="3162" actId="20577"/>
        <pc:sldMkLst>
          <pc:docMk/>
          <pc:sldMk cId="0" sldId="314"/>
        </pc:sldMkLst>
        <pc:spChg chg="mod">
          <ac:chgData name="Joy, Steven" userId="ced2c016-5f25-4b1c-a567-fbfec5e91981" providerId="ADAL" clId="{520007D5-C1AD-44BC-BD61-34F9359675F5}" dt="2025-02-07T01:47:43.034" v="3162" actId="20577"/>
          <ac:spMkLst>
            <pc:docMk/>
            <pc:sldMk cId="0" sldId="314"/>
            <ac:spMk id="13316" creationId="{DCBA5764-0305-4DDB-A00F-4E5B50E67C50}"/>
          </ac:spMkLst>
        </pc:spChg>
      </pc:sldChg>
      <pc:sldChg chg="del">
        <pc:chgData name="Joy, Steven" userId="ced2c016-5f25-4b1c-a567-fbfec5e91981" providerId="ADAL" clId="{520007D5-C1AD-44BC-BD61-34F9359675F5}" dt="2025-02-06T20:32:20.717" v="118" actId="47"/>
        <pc:sldMkLst>
          <pc:docMk/>
          <pc:sldMk cId="0" sldId="315"/>
        </pc:sldMkLst>
      </pc:sldChg>
      <pc:sldChg chg="del">
        <pc:chgData name="Joy, Steven" userId="ced2c016-5f25-4b1c-a567-fbfec5e91981" providerId="ADAL" clId="{520007D5-C1AD-44BC-BD61-34F9359675F5}" dt="2025-02-06T21:40:31.506" v="253" actId="47"/>
        <pc:sldMkLst>
          <pc:docMk/>
          <pc:sldMk cId="0" sldId="316"/>
        </pc:sldMkLst>
      </pc:sldChg>
      <pc:sldChg chg="addSp delSp modSp mod">
        <pc:chgData name="Joy, Steven" userId="ced2c016-5f25-4b1c-a567-fbfec5e91981" providerId="ADAL" clId="{520007D5-C1AD-44BC-BD61-34F9359675F5}" dt="2025-02-07T00:11:15.651" v="1509" actId="1035"/>
        <pc:sldMkLst>
          <pc:docMk/>
          <pc:sldMk cId="0" sldId="317"/>
        </pc:sldMkLst>
        <pc:spChg chg="add mod">
          <ac:chgData name="Joy, Steven" userId="ced2c016-5f25-4b1c-a567-fbfec5e91981" providerId="ADAL" clId="{520007D5-C1AD-44BC-BD61-34F9359675F5}" dt="2025-02-07T00:11:15.651" v="1509" actId="1035"/>
          <ac:spMkLst>
            <pc:docMk/>
            <pc:sldMk cId="0" sldId="317"/>
            <ac:spMk id="6" creationId="{2A8C0584-EF53-1C7D-0CCB-9E8F641B0FEB}"/>
          </ac:spMkLst>
        </pc:spChg>
        <pc:spChg chg="del mod">
          <ac:chgData name="Joy, Steven" userId="ced2c016-5f25-4b1c-a567-fbfec5e91981" providerId="ADAL" clId="{520007D5-C1AD-44BC-BD61-34F9359675F5}" dt="2025-02-06T23:58:39.543" v="1138"/>
          <ac:spMkLst>
            <pc:docMk/>
            <pc:sldMk cId="0" sldId="317"/>
            <ac:spMk id="9" creationId="{C7BD8B14-B57B-7B7E-6104-AD0D30C935A9}"/>
          </ac:spMkLst>
        </pc:spChg>
        <pc:spChg chg="mod">
          <ac:chgData name="Joy, Steven" userId="ced2c016-5f25-4b1c-a567-fbfec5e91981" providerId="ADAL" clId="{520007D5-C1AD-44BC-BD61-34F9359675F5}" dt="2025-02-07T00:05:04.661" v="1180" actId="20577"/>
          <ac:spMkLst>
            <pc:docMk/>
            <pc:sldMk cId="0" sldId="317"/>
            <ac:spMk id="10" creationId="{11CF5E18-16B6-1A02-47DF-D2446AF661A3}"/>
          </ac:spMkLst>
        </pc:spChg>
        <pc:spChg chg="add del mod">
          <ac:chgData name="Joy, Steven" userId="ced2c016-5f25-4b1c-a567-fbfec5e91981" providerId="ADAL" clId="{520007D5-C1AD-44BC-BD61-34F9359675F5}" dt="2025-02-07T00:08:35.773" v="1312" actId="478"/>
          <ac:spMkLst>
            <pc:docMk/>
            <pc:sldMk cId="0" sldId="317"/>
            <ac:spMk id="11" creationId="{42083B17-DFA3-3E99-6C1A-A02825C79F6B}"/>
          </ac:spMkLst>
        </pc:spChg>
        <pc:spChg chg="add mod">
          <ac:chgData name="Joy, Steven" userId="ced2c016-5f25-4b1c-a567-fbfec5e91981" providerId="ADAL" clId="{520007D5-C1AD-44BC-BD61-34F9359675F5}" dt="2025-02-07T00:11:04.910" v="1496" actId="552"/>
          <ac:spMkLst>
            <pc:docMk/>
            <pc:sldMk cId="0" sldId="317"/>
            <ac:spMk id="13" creationId="{684527A0-0626-3821-0050-E40B2F9560F6}"/>
          </ac:spMkLst>
        </pc:spChg>
        <pc:spChg chg="add mod">
          <ac:chgData name="Joy, Steven" userId="ced2c016-5f25-4b1c-a567-fbfec5e91981" providerId="ADAL" clId="{520007D5-C1AD-44BC-BD61-34F9359675F5}" dt="2025-02-07T00:11:04.910" v="1496" actId="552"/>
          <ac:spMkLst>
            <pc:docMk/>
            <pc:sldMk cId="0" sldId="317"/>
            <ac:spMk id="15" creationId="{77DDAB7E-5C6E-17D3-B192-3A195A819617}"/>
          </ac:spMkLst>
        </pc:spChg>
        <pc:spChg chg="mod">
          <ac:chgData name="Joy, Steven" userId="ced2c016-5f25-4b1c-a567-fbfec5e91981" providerId="ADAL" clId="{520007D5-C1AD-44BC-BD61-34F9359675F5}" dt="2025-02-06T23:58:38.798" v="1136" actId="20577"/>
          <ac:spMkLst>
            <pc:docMk/>
            <pc:sldMk cId="0" sldId="317"/>
            <ac:spMk id="25604" creationId="{3C9FC4E6-32CF-439F-9AAD-9F086B9EC08F}"/>
          </ac:spMkLst>
        </pc:spChg>
        <pc:spChg chg="del">
          <ac:chgData name="Joy, Steven" userId="ced2c016-5f25-4b1c-a567-fbfec5e91981" providerId="ADAL" clId="{520007D5-C1AD-44BC-BD61-34F9359675F5}" dt="2025-02-07T00:01:58.775" v="1145" actId="478"/>
          <ac:spMkLst>
            <pc:docMk/>
            <pc:sldMk cId="0" sldId="317"/>
            <ac:spMk id="25605" creationId="{F1C5182D-19CA-41CD-A844-B4FE433129E9}"/>
          </ac:spMkLst>
        </pc:spChg>
        <pc:picChg chg="add del">
          <ac:chgData name="Joy, Steven" userId="ced2c016-5f25-4b1c-a567-fbfec5e91981" providerId="ADAL" clId="{520007D5-C1AD-44BC-BD61-34F9359675F5}" dt="2025-02-07T00:01:18.825" v="1140" actId="478"/>
          <ac:picMkLst>
            <pc:docMk/>
            <pc:sldMk cId="0" sldId="317"/>
            <ac:picMk id="3" creationId="{AB7813E6-E488-ABEC-1697-6D76E9449063}"/>
          </ac:picMkLst>
        </pc:picChg>
        <pc:picChg chg="add mod modCrop">
          <ac:chgData name="Joy, Steven" userId="ced2c016-5f25-4b1c-a567-fbfec5e91981" providerId="ADAL" clId="{520007D5-C1AD-44BC-BD61-34F9359675F5}" dt="2025-02-07T00:11:15.651" v="1509" actId="1035"/>
          <ac:picMkLst>
            <pc:docMk/>
            <pc:sldMk cId="0" sldId="317"/>
            <ac:picMk id="5" creationId="{8AE979D3-369E-06E3-0827-1E82F0FD2CFE}"/>
          </ac:picMkLst>
        </pc:picChg>
        <pc:picChg chg="add mod modCrop">
          <ac:chgData name="Joy, Steven" userId="ced2c016-5f25-4b1c-a567-fbfec5e91981" providerId="ADAL" clId="{520007D5-C1AD-44BC-BD61-34F9359675F5}" dt="2025-02-07T00:09:55.840" v="1411" actId="1036"/>
          <ac:picMkLst>
            <pc:docMk/>
            <pc:sldMk cId="0" sldId="317"/>
            <ac:picMk id="8" creationId="{DEC9F030-744D-EB50-1E57-853A1F40046D}"/>
          </ac:picMkLst>
        </pc:picChg>
        <pc:picChg chg="del">
          <ac:chgData name="Joy, Steven" userId="ced2c016-5f25-4b1c-a567-fbfec5e91981" providerId="ADAL" clId="{520007D5-C1AD-44BC-BD61-34F9359675F5}" dt="2025-02-06T23:57:46.020" v="1123" actId="478"/>
          <ac:picMkLst>
            <pc:docMk/>
            <pc:sldMk cId="0" sldId="317"/>
            <ac:picMk id="12" creationId="{62A6488D-0C8B-AC75-952F-F77EB1F7F1DF}"/>
          </ac:picMkLst>
        </pc:picChg>
      </pc:sldChg>
      <pc:sldChg chg="delSp modSp del mod">
        <pc:chgData name="Joy, Steven" userId="ced2c016-5f25-4b1c-a567-fbfec5e91981" providerId="ADAL" clId="{520007D5-C1AD-44BC-BD61-34F9359675F5}" dt="2025-02-06T23:57:27.143" v="1122" actId="47"/>
        <pc:sldMkLst>
          <pc:docMk/>
          <pc:sldMk cId="0" sldId="320"/>
        </pc:sldMkLst>
        <pc:spChg chg="mod">
          <ac:chgData name="Joy, Steven" userId="ced2c016-5f25-4b1c-a567-fbfec5e91981" providerId="ADAL" clId="{520007D5-C1AD-44BC-BD61-34F9359675F5}" dt="2025-02-06T23:23:19.476" v="1041" actId="20577"/>
          <ac:spMkLst>
            <pc:docMk/>
            <pc:sldMk cId="0" sldId="320"/>
            <ac:spMk id="21508" creationId="{475C7814-81EF-4FFF-89BE-D5E45DB5791C}"/>
          </ac:spMkLst>
        </pc:spChg>
        <pc:spChg chg="del mod">
          <ac:chgData name="Joy, Steven" userId="ced2c016-5f25-4b1c-a567-fbfec5e91981" providerId="ADAL" clId="{520007D5-C1AD-44BC-BD61-34F9359675F5}" dt="2025-02-06T23:23:28.530" v="1044"/>
          <ac:spMkLst>
            <pc:docMk/>
            <pc:sldMk cId="0" sldId="320"/>
            <ac:spMk id="21510" creationId="{BE17C7ED-9550-41D0-BBFB-33DB693BF594}"/>
          </ac:spMkLst>
        </pc:spChg>
      </pc:sldChg>
      <pc:sldChg chg="del">
        <pc:chgData name="Joy, Steven" userId="ced2c016-5f25-4b1c-a567-fbfec5e91981" providerId="ADAL" clId="{520007D5-C1AD-44BC-BD61-34F9359675F5}" dt="2025-02-07T01:22:13.307" v="2403" actId="47"/>
        <pc:sldMkLst>
          <pc:docMk/>
          <pc:sldMk cId="1910850062" sldId="322"/>
        </pc:sldMkLst>
      </pc:sldChg>
      <pc:sldChg chg="add">
        <pc:chgData name="Joy, Steven" userId="ced2c016-5f25-4b1c-a567-fbfec5e91981" providerId="ADAL" clId="{520007D5-C1AD-44BC-BD61-34F9359675F5}" dt="2025-02-06T20:28:32.775" v="110"/>
        <pc:sldMkLst>
          <pc:docMk/>
          <pc:sldMk cId="1992480417" sldId="323"/>
        </pc:sldMkLst>
      </pc:sldChg>
      <pc:sldChg chg="modSp add mod">
        <pc:chgData name="Joy, Steven" userId="ced2c016-5f25-4b1c-a567-fbfec5e91981" providerId="ADAL" clId="{520007D5-C1AD-44BC-BD61-34F9359675F5}" dt="2025-02-06T20:43:49.182" v="212" actId="20577"/>
        <pc:sldMkLst>
          <pc:docMk/>
          <pc:sldMk cId="2653437400" sldId="326"/>
        </pc:sldMkLst>
        <pc:spChg chg="mod">
          <ac:chgData name="Joy, Steven" userId="ced2c016-5f25-4b1c-a567-fbfec5e91981" providerId="ADAL" clId="{520007D5-C1AD-44BC-BD61-34F9359675F5}" dt="2025-02-06T20:43:43.116" v="202" actId="20577"/>
          <ac:spMkLst>
            <pc:docMk/>
            <pc:sldMk cId="2653437400" sldId="326"/>
            <ac:spMk id="11266" creationId="{FA1745A4-C4CF-402D-B309-9CBB016FAF63}"/>
          </ac:spMkLst>
        </pc:spChg>
        <pc:spChg chg="mod">
          <ac:chgData name="Joy, Steven" userId="ced2c016-5f25-4b1c-a567-fbfec5e91981" providerId="ADAL" clId="{520007D5-C1AD-44BC-BD61-34F9359675F5}" dt="2025-02-06T20:43:49.182" v="212" actId="20577"/>
          <ac:spMkLst>
            <pc:docMk/>
            <pc:sldMk cId="2653437400" sldId="326"/>
            <ac:spMk id="11268" creationId="{87718DA5-9905-25D9-DBFC-FC82AE3C5CBA}"/>
          </ac:spMkLst>
        </pc:spChg>
      </pc:sldChg>
      <pc:sldChg chg="addSp delSp modSp add del mod ord">
        <pc:chgData name="Joy, Steven" userId="ced2c016-5f25-4b1c-a567-fbfec5e91981" providerId="ADAL" clId="{520007D5-C1AD-44BC-BD61-34F9359675F5}" dt="2025-02-07T01:57:01.679" v="3719" actId="1076"/>
        <pc:sldMkLst>
          <pc:docMk/>
          <pc:sldMk cId="141768444" sldId="328"/>
        </pc:sldMkLst>
        <pc:spChg chg="mod">
          <ac:chgData name="Joy, Steven" userId="ced2c016-5f25-4b1c-a567-fbfec5e91981" providerId="ADAL" clId="{520007D5-C1AD-44BC-BD61-34F9359675F5}" dt="2025-02-06T23:51:20.631" v="1054" actId="14100"/>
          <ac:spMkLst>
            <pc:docMk/>
            <pc:sldMk cId="141768444" sldId="328"/>
            <ac:spMk id="2" creationId="{7EA6CB36-0666-BCA8-CB0D-74C54078C02C}"/>
          </ac:spMkLst>
        </pc:spChg>
        <pc:spChg chg="del mod">
          <ac:chgData name="Joy, Steven" userId="ced2c016-5f25-4b1c-a567-fbfec5e91981" providerId="ADAL" clId="{520007D5-C1AD-44BC-BD61-34F9359675F5}" dt="2025-02-06T23:52:04.321" v="1058" actId="478"/>
          <ac:spMkLst>
            <pc:docMk/>
            <pc:sldMk cId="141768444" sldId="328"/>
            <ac:spMk id="3" creationId="{648B0211-1842-9D22-DA5B-81D2FC921E5A}"/>
          </ac:spMkLst>
        </pc:spChg>
        <pc:spChg chg="add del">
          <ac:chgData name="Joy, Steven" userId="ced2c016-5f25-4b1c-a567-fbfec5e91981" providerId="ADAL" clId="{520007D5-C1AD-44BC-BD61-34F9359675F5}" dt="2025-02-06T23:51:14.769" v="1053" actId="22"/>
          <ac:spMkLst>
            <pc:docMk/>
            <pc:sldMk cId="141768444" sldId="328"/>
            <ac:spMk id="6" creationId="{4C082E0C-9508-4313-3A3B-DD72B6688B3E}"/>
          </ac:spMkLst>
        </pc:spChg>
        <pc:spChg chg="add del">
          <ac:chgData name="Joy, Steven" userId="ced2c016-5f25-4b1c-a567-fbfec5e91981" providerId="ADAL" clId="{520007D5-C1AD-44BC-BD61-34F9359675F5}" dt="2025-02-06T23:51:51.452" v="1056" actId="478"/>
          <ac:spMkLst>
            <pc:docMk/>
            <pc:sldMk cId="141768444" sldId="328"/>
            <ac:spMk id="8" creationId="{1C262700-6AA2-C8AA-92CB-37826567F006}"/>
          </ac:spMkLst>
        </pc:spChg>
        <pc:spChg chg="add del mod">
          <ac:chgData name="Joy, Steven" userId="ced2c016-5f25-4b1c-a567-fbfec5e91981" providerId="ADAL" clId="{520007D5-C1AD-44BC-BD61-34F9359675F5}" dt="2025-02-06T23:52:30.569" v="1062" actId="478"/>
          <ac:spMkLst>
            <pc:docMk/>
            <pc:sldMk cId="141768444" sldId="328"/>
            <ac:spMk id="9" creationId="{BACD9FDF-FF08-F4AC-B16B-7027FD71D144}"/>
          </ac:spMkLst>
        </pc:spChg>
        <pc:spChg chg="add del mod">
          <ac:chgData name="Joy, Steven" userId="ced2c016-5f25-4b1c-a567-fbfec5e91981" providerId="ADAL" clId="{520007D5-C1AD-44BC-BD61-34F9359675F5}" dt="2025-02-06T23:52:30.570" v="1064"/>
          <ac:spMkLst>
            <pc:docMk/>
            <pc:sldMk cId="141768444" sldId="328"/>
            <ac:spMk id="10" creationId="{493D10B2-297A-91EC-5CB7-C46523C7695D}"/>
          </ac:spMkLst>
        </pc:spChg>
        <pc:spChg chg="add del mod">
          <ac:chgData name="Joy, Steven" userId="ced2c016-5f25-4b1c-a567-fbfec5e91981" providerId="ADAL" clId="{520007D5-C1AD-44BC-BD61-34F9359675F5}" dt="2025-02-06T23:52:33.576" v="1065" actId="478"/>
          <ac:spMkLst>
            <pc:docMk/>
            <pc:sldMk cId="141768444" sldId="328"/>
            <ac:spMk id="11" creationId="{1779ABF2-552F-40DE-138F-A9E6C32C5474}"/>
          </ac:spMkLst>
        </pc:spChg>
        <pc:spChg chg="add mod">
          <ac:chgData name="Joy, Steven" userId="ced2c016-5f25-4b1c-a567-fbfec5e91981" providerId="ADAL" clId="{520007D5-C1AD-44BC-BD61-34F9359675F5}" dt="2025-02-07T01:57:01.679" v="3719" actId="1076"/>
          <ac:spMkLst>
            <pc:docMk/>
            <pc:sldMk cId="141768444" sldId="328"/>
            <ac:spMk id="12" creationId="{13EEE177-B121-766E-3016-7D2C8092517F}"/>
          </ac:spMkLst>
        </pc:spChg>
      </pc:sldChg>
      <pc:sldChg chg="addSp delSp modSp add mod">
        <pc:chgData name="Joy, Steven" userId="ced2c016-5f25-4b1c-a567-fbfec5e91981" providerId="ADAL" clId="{520007D5-C1AD-44BC-BD61-34F9359675F5}" dt="2025-02-07T00:19:03.121" v="1578" actId="1076"/>
        <pc:sldMkLst>
          <pc:docMk/>
          <pc:sldMk cId="1982759392" sldId="329"/>
        </pc:sldMkLst>
        <pc:spChg chg="mod">
          <ac:chgData name="Joy, Steven" userId="ced2c016-5f25-4b1c-a567-fbfec5e91981" providerId="ADAL" clId="{520007D5-C1AD-44BC-BD61-34F9359675F5}" dt="2025-02-07T00:14:10.397" v="1546" actId="1038"/>
          <ac:spMkLst>
            <pc:docMk/>
            <pc:sldMk cId="1982759392" sldId="329"/>
            <ac:spMk id="10" creationId="{88F1D1DC-A58E-49C3-DB4C-753257F68DE5}"/>
          </ac:spMkLst>
        </pc:spChg>
        <pc:spChg chg="mod">
          <ac:chgData name="Joy, Steven" userId="ced2c016-5f25-4b1c-a567-fbfec5e91981" providerId="ADAL" clId="{520007D5-C1AD-44BC-BD61-34F9359675F5}" dt="2025-02-07T00:18:01.856" v="1572" actId="20577"/>
          <ac:spMkLst>
            <pc:docMk/>
            <pc:sldMk cId="1982759392" sldId="329"/>
            <ac:spMk id="13" creationId="{2F542D73-4AC2-657D-8751-B621F70B1A2A}"/>
          </ac:spMkLst>
        </pc:spChg>
        <pc:spChg chg="del">
          <ac:chgData name="Joy, Steven" userId="ced2c016-5f25-4b1c-a567-fbfec5e91981" providerId="ADAL" clId="{520007D5-C1AD-44BC-BD61-34F9359675F5}" dt="2025-02-07T00:12:05.861" v="1513" actId="478"/>
          <ac:spMkLst>
            <pc:docMk/>
            <pc:sldMk cId="1982759392" sldId="329"/>
            <ac:spMk id="15" creationId="{05A662FF-863D-04CE-4CC5-BB76E71ADE37}"/>
          </ac:spMkLst>
        </pc:spChg>
        <pc:spChg chg="mod">
          <ac:chgData name="Joy, Steven" userId="ced2c016-5f25-4b1c-a567-fbfec5e91981" providerId="ADAL" clId="{520007D5-C1AD-44BC-BD61-34F9359675F5}" dt="2025-02-07T00:11:38.458" v="1512" actId="20577"/>
          <ac:spMkLst>
            <pc:docMk/>
            <pc:sldMk cId="1982759392" sldId="329"/>
            <ac:spMk id="25604" creationId="{B0F69A28-E9F5-BB3C-88F8-3CA55F1081C2}"/>
          </ac:spMkLst>
        </pc:spChg>
        <pc:picChg chg="add del mod modCrop">
          <ac:chgData name="Joy, Steven" userId="ced2c016-5f25-4b1c-a567-fbfec5e91981" providerId="ADAL" clId="{520007D5-C1AD-44BC-BD61-34F9359675F5}" dt="2025-02-07T00:18:05.744" v="1573" actId="478"/>
          <ac:picMkLst>
            <pc:docMk/>
            <pc:sldMk cId="1982759392" sldId="329"/>
            <ac:picMk id="3" creationId="{FE38C2A1-1554-D3F7-572A-F85FB16EC59A}"/>
          </ac:picMkLst>
        </pc:picChg>
        <pc:picChg chg="del">
          <ac:chgData name="Joy, Steven" userId="ced2c016-5f25-4b1c-a567-fbfec5e91981" providerId="ADAL" clId="{520007D5-C1AD-44BC-BD61-34F9359675F5}" dt="2025-02-07T00:12:15.814" v="1516" actId="478"/>
          <ac:picMkLst>
            <pc:docMk/>
            <pc:sldMk cId="1982759392" sldId="329"/>
            <ac:picMk id="5" creationId="{674DC54B-D8D4-3C49-056E-21A1BB6A20C2}"/>
          </ac:picMkLst>
        </pc:picChg>
        <pc:picChg chg="add mod modCrop">
          <ac:chgData name="Joy, Steven" userId="ced2c016-5f25-4b1c-a567-fbfec5e91981" providerId="ADAL" clId="{520007D5-C1AD-44BC-BD61-34F9359675F5}" dt="2025-02-07T00:17:46.846" v="1556" actId="1076"/>
          <ac:picMkLst>
            <pc:docMk/>
            <pc:sldMk cId="1982759392" sldId="329"/>
            <ac:picMk id="7" creationId="{ACA249D4-64D1-8196-C34F-5EF7C907358D}"/>
          </ac:picMkLst>
        </pc:picChg>
        <pc:picChg chg="del">
          <ac:chgData name="Joy, Steven" userId="ced2c016-5f25-4b1c-a567-fbfec5e91981" providerId="ADAL" clId="{520007D5-C1AD-44BC-BD61-34F9359675F5}" dt="2025-02-07T00:12:16.692" v="1517" actId="478"/>
          <ac:picMkLst>
            <pc:docMk/>
            <pc:sldMk cId="1982759392" sldId="329"/>
            <ac:picMk id="8" creationId="{9F7CBA0C-9BDB-3C18-0EE4-80172DBC17B4}"/>
          </ac:picMkLst>
        </pc:picChg>
        <pc:picChg chg="add mod modCrop">
          <ac:chgData name="Joy, Steven" userId="ced2c016-5f25-4b1c-a567-fbfec5e91981" providerId="ADAL" clId="{520007D5-C1AD-44BC-BD61-34F9359675F5}" dt="2025-02-07T00:19:03.121" v="1578" actId="1076"/>
          <ac:picMkLst>
            <pc:docMk/>
            <pc:sldMk cId="1982759392" sldId="329"/>
            <ac:picMk id="11" creationId="{839D5D9F-078E-AB00-8A50-1884FE815600}"/>
          </ac:picMkLst>
        </pc:picChg>
      </pc:sldChg>
      <pc:sldChg chg="addSp delSp modSp add mod">
        <pc:chgData name="Joy, Steven" userId="ced2c016-5f25-4b1c-a567-fbfec5e91981" providerId="ADAL" clId="{520007D5-C1AD-44BC-BD61-34F9359675F5}" dt="2025-02-07T00:54:36.601" v="2068" actId="20577"/>
        <pc:sldMkLst>
          <pc:docMk/>
          <pc:sldMk cId="1957382572" sldId="330"/>
        </pc:sldMkLst>
        <pc:spChg chg="mod">
          <ac:chgData name="Joy, Steven" userId="ced2c016-5f25-4b1c-a567-fbfec5e91981" providerId="ADAL" clId="{520007D5-C1AD-44BC-BD61-34F9359675F5}" dt="2025-02-07T00:34:34.651" v="1602" actId="1076"/>
          <ac:spMkLst>
            <pc:docMk/>
            <pc:sldMk cId="1957382572" sldId="330"/>
            <ac:spMk id="10" creationId="{F3DC4669-B39D-1137-707C-BBB605008F89}"/>
          </ac:spMkLst>
        </pc:spChg>
        <pc:spChg chg="mod">
          <ac:chgData name="Joy, Steven" userId="ced2c016-5f25-4b1c-a567-fbfec5e91981" providerId="ADAL" clId="{520007D5-C1AD-44BC-BD61-34F9359675F5}" dt="2025-02-07T00:54:36.601" v="2068" actId="20577"/>
          <ac:spMkLst>
            <pc:docMk/>
            <pc:sldMk cId="1957382572" sldId="330"/>
            <ac:spMk id="13" creationId="{7F38693D-E6E2-FD38-C3F9-C16C37C2B374}"/>
          </ac:spMkLst>
        </pc:spChg>
        <pc:spChg chg="del">
          <ac:chgData name="Joy, Steven" userId="ced2c016-5f25-4b1c-a567-fbfec5e91981" providerId="ADAL" clId="{520007D5-C1AD-44BC-BD61-34F9359675F5}" dt="2025-02-07T00:52:21.847" v="2016" actId="478"/>
          <ac:spMkLst>
            <pc:docMk/>
            <pc:sldMk cId="1957382572" sldId="330"/>
            <ac:spMk id="25603" creationId="{D9E6F4B6-6F87-CBFC-8EE2-CCC2D4113203}"/>
          </ac:spMkLst>
        </pc:spChg>
        <pc:spChg chg="mod">
          <ac:chgData name="Joy, Steven" userId="ced2c016-5f25-4b1c-a567-fbfec5e91981" providerId="ADAL" clId="{520007D5-C1AD-44BC-BD61-34F9359675F5}" dt="2025-02-07T00:20:07.502" v="1587" actId="20577"/>
          <ac:spMkLst>
            <pc:docMk/>
            <pc:sldMk cId="1957382572" sldId="330"/>
            <ac:spMk id="25604" creationId="{A98808DE-BB60-0112-4EFC-A4339834F392}"/>
          </ac:spMkLst>
        </pc:spChg>
        <pc:picChg chg="add mod modCrop">
          <ac:chgData name="Joy, Steven" userId="ced2c016-5f25-4b1c-a567-fbfec5e91981" providerId="ADAL" clId="{520007D5-C1AD-44BC-BD61-34F9359675F5}" dt="2025-02-07T00:34:31.351" v="1601" actId="1076"/>
          <ac:picMkLst>
            <pc:docMk/>
            <pc:sldMk cId="1957382572" sldId="330"/>
            <ac:picMk id="3" creationId="{88A89372-632A-F5D2-184C-60E32F823FAD}"/>
          </ac:picMkLst>
        </pc:picChg>
        <pc:picChg chg="add del mod modCrop">
          <ac:chgData name="Joy, Steven" userId="ced2c016-5f25-4b1c-a567-fbfec5e91981" providerId="ADAL" clId="{520007D5-C1AD-44BC-BD61-34F9359675F5}" dt="2025-02-07T00:49:39.230" v="1995" actId="478"/>
          <ac:picMkLst>
            <pc:docMk/>
            <pc:sldMk cId="1957382572" sldId="330"/>
            <ac:picMk id="5" creationId="{3BCA2524-B2C1-95C6-5BD8-6F5142EE739C}"/>
          </ac:picMkLst>
        </pc:picChg>
        <pc:picChg chg="del">
          <ac:chgData name="Joy, Steven" userId="ced2c016-5f25-4b1c-a567-fbfec5e91981" providerId="ADAL" clId="{520007D5-C1AD-44BC-BD61-34F9359675F5}" dt="2025-02-07T00:33:18.841" v="1588" actId="478"/>
          <ac:picMkLst>
            <pc:docMk/>
            <pc:sldMk cId="1957382572" sldId="330"/>
            <ac:picMk id="7" creationId="{D8FF2567-7147-9265-6CBE-21758F8F98D8}"/>
          </ac:picMkLst>
        </pc:picChg>
        <pc:picChg chg="add del mod modCrop">
          <ac:chgData name="Joy, Steven" userId="ced2c016-5f25-4b1c-a567-fbfec5e91981" providerId="ADAL" clId="{520007D5-C1AD-44BC-BD61-34F9359675F5}" dt="2025-02-07T00:52:24.077" v="2017" actId="478"/>
          <ac:picMkLst>
            <pc:docMk/>
            <pc:sldMk cId="1957382572" sldId="330"/>
            <ac:picMk id="9" creationId="{B69F0CAE-48E1-9DDD-BD4C-C2CF82AC67D0}"/>
          </ac:picMkLst>
        </pc:picChg>
        <pc:picChg chg="del">
          <ac:chgData name="Joy, Steven" userId="ced2c016-5f25-4b1c-a567-fbfec5e91981" providerId="ADAL" clId="{520007D5-C1AD-44BC-BD61-34F9359675F5}" dt="2025-02-07T00:33:19.651" v="1589" actId="478"/>
          <ac:picMkLst>
            <pc:docMk/>
            <pc:sldMk cId="1957382572" sldId="330"/>
            <ac:picMk id="11" creationId="{722CB161-451A-E786-4203-E3DCAC31729F}"/>
          </ac:picMkLst>
        </pc:picChg>
        <pc:picChg chg="add mod modCrop">
          <ac:chgData name="Joy, Steven" userId="ced2c016-5f25-4b1c-a567-fbfec5e91981" providerId="ADAL" clId="{520007D5-C1AD-44BC-BD61-34F9359675F5}" dt="2025-02-07T00:52:46.708" v="2022" actId="1076"/>
          <ac:picMkLst>
            <pc:docMk/>
            <pc:sldMk cId="1957382572" sldId="330"/>
            <ac:picMk id="14" creationId="{1464EC3A-424B-DA17-855B-524680FEDD8C}"/>
          </ac:picMkLst>
        </pc:picChg>
      </pc:sldChg>
      <pc:sldChg chg="addSp delSp modSp add mod">
        <pc:chgData name="Joy, Steven" userId="ced2c016-5f25-4b1c-a567-fbfec5e91981" providerId="ADAL" clId="{520007D5-C1AD-44BC-BD61-34F9359675F5}" dt="2025-02-07T01:03:59.989" v="2290" actId="1035"/>
        <pc:sldMkLst>
          <pc:docMk/>
          <pc:sldMk cId="2765744201" sldId="331"/>
        </pc:sldMkLst>
        <pc:spChg chg="mod">
          <ac:chgData name="Joy, Steven" userId="ced2c016-5f25-4b1c-a567-fbfec5e91981" providerId="ADAL" clId="{520007D5-C1AD-44BC-BD61-34F9359675F5}" dt="2025-02-07T01:00:24.320" v="2210" actId="1076"/>
          <ac:spMkLst>
            <pc:docMk/>
            <pc:sldMk cId="2765744201" sldId="331"/>
            <ac:spMk id="6" creationId="{A6EA559E-CE3F-5BCF-E573-DB4BE1741555}"/>
          </ac:spMkLst>
        </pc:spChg>
        <pc:spChg chg="mod">
          <ac:chgData name="Joy, Steven" userId="ced2c016-5f25-4b1c-a567-fbfec5e91981" providerId="ADAL" clId="{520007D5-C1AD-44BC-BD61-34F9359675F5}" dt="2025-02-07T01:02:02.925" v="2220" actId="1076"/>
          <ac:spMkLst>
            <pc:docMk/>
            <pc:sldMk cId="2765744201" sldId="331"/>
            <ac:spMk id="10" creationId="{DE63A4BD-2F15-0924-49FD-D3079882CD9D}"/>
          </ac:spMkLst>
        </pc:spChg>
        <pc:spChg chg="mod">
          <ac:chgData name="Joy, Steven" userId="ced2c016-5f25-4b1c-a567-fbfec5e91981" providerId="ADAL" clId="{520007D5-C1AD-44BC-BD61-34F9359675F5}" dt="2025-02-07T01:03:59.989" v="2290" actId="1035"/>
          <ac:spMkLst>
            <pc:docMk/>
            <pc:sldMk cId="2765744201" sldId="331"/>
            <ac:spMk id="13" creationId="{11350F48-0FB2-9E26-DC79-8E675E30130F}"/>
          </ac:spMkLst>
        </pc:spChg>
        <pc:spChg chg="mod">
          <ac:chgData name="Joy, Steven" userId="ced2c016-5f25-4b1c-a567-fbfec5e91981" providerId="ADAL" clId="{520007D5-C1AD-44BC-BD61-34F9359675F5}" dt="2025-02-07T01:03:55.345" v="2285" actId="1076"/>
          <ac:spMkLst>
            <pc:docMk/>
            <pc:sldMk cId="2765744201" sldId="331"/>
            <ac:spMk id="25604" creationId="{F9EFD173-C8CA-EDD0-C477-E0A04E2534D6}"/>
          </ac:spMkLst>
        </pc:spChg>
        <pc:picChg chg="del">
          <ac:chgData name="Joy, Steven" userId="ced2c016-5f25-4b1c-a567-fbfec5e91981" providerId="ADAL" clId="{520007D5-C1AD-44BC-BD61-34F9359675F5}" dt="2025-02-07T00:58:45.131" v="2201" actId="478"/>
          <ac:picMkLst>
            <pc:docMk/>
            <pc:sldMk cId="2765744201" sldId="331"/>
            <ac:picMk id="3" creationId="{57B43AD1-618C-E830-854E-3DFF7D21AC33}"/>
          </ac:picMkLst>
        </pc:picChg>
        <pc:picChg chg="add mod modCrop">
          <ac:chgData name="Joy, Steven" userId="ced2c016-5f25-4b1c-a567-fbfec5e91981" providerId="ADAL" clId="{520007D5-C1AD-44BC-BD61-34F9359675F5}" dt="2025-02-07T01:02:15.109" v="2267" actId="1035"/>
          <ac:picMkLst>
            <pc:docMk/>
            <pc:sldMk cId="2765744201" sldId="331"/>
            <ac:picMk id="4" creationId="{09E7A7B8-B7AB-0009-73C2-20D8540D55EC}"/>
          </ac:picMkLst>
        </pc:picChg>
        <pc:picChg chg="del">
          <ac:chgData name="Joy, Steven" userId="ced2c016-5f25-4b1c-a567-fbfec5e91981" providerId="ADAL" clId="{520007D5-C1AD-44BC-BD61-34F9359675F5}" dt="2025-02-07T00:58:42.433" v="2200" actId="478"/>
          <ac:picMkLst>
            <pc:docMk/>
            <pc:sldMk cId="2765744201" sldId="331"/>
            <ac:picMk id="5" creationId="{B06F0ED2-11AF-1B86-D4B2-5F0358D369F4}"/>
          </ac:picMkLst>
        </pc:picChg>
        <pc:picChg chg="add mod modCrop">
          <ac:chgData name="Joy, Steven" userId="ced2c016-5f25-4b1c-a567-fbfec5e91981" providerId="ADAL" clId="{520007D5-C1AD-44BC-BD61-34F9359675F5}" dt="2025-02-07T01:02:19.308" v="2275" actId="1035"/>
          <ac:picMkLst>
            <pc:docMk/>
            <pc:sldMk cId="2765744201" sldId="331"/>
            <ac:picMk id="8" creationId="{EB5D4B55-2897-CBD6-4671-C8077D833B35}"/>
          </ac:picMkLst>
        </pc:picChg>
      </pc:sldChg>
      <pc:sldChg chg="addSp delSp modSp add mod">
        <pc:chgData name="Joy, Steven" userId="ced2c016-5f25-4b1c-a567-fbfec5e91981" providerId="ADAL" clId="{520007D5-C1AD-44BC-BD61-34F9359675F5}" dt="2025-02-07T00:58:11.140" v="2199" actId="1076"/>
        <pc:sldMkLst>
          <pc:docMk/>
          <pc:sldMk cId="4263177867" sldId="332"/>
        </pc:sldMkLst>
        <pc:spChg chg="del">
          <ac:chgData name="Joy, Steven" userId="ced2c016-5f25-4b1c-a567-fbfec5e91981" providerId="ADAL" clId="{520007D5-C1AD-44BC-BD61-34F9359675F5}" dt="2025-02-07T00:56:08.536" v="2074" actId="478"/>
          <ac:spMkLst>
            <pc:docMk/>
            <pc:sldMk cId="4263177867" sldId="332"/>
            <ac:spMk id="6" creationId="{897E11D1-2EFC-755A-ABA3-1A466255C59A}"/>
          </ac:spMkLst>
        </pc:spChg>
        <pc:spChg chg="del">
          <ac:chgData name="Joy, Steven" userId="ced2c016-5f25-4b1c-a567-fbfec5e91981" providerId="ADAL" clId="{520007D5-C1AD-44BC-BD61-34F9359675F5}" dt="2025-02-07T00:56:10.178" v="2075" actId="478"/>
          <ac:spMkLst>
            <pc:docMk/>
            <pc:sldMk cId="4263177867" sldId="332"/>
            <ac:spMk id="10" creationId="{37564188-C786-CF81-0463-B50B4BF9171C}"/>
          </ac:spMkLst>
        </pc:spChg>
        <pc:spChg chg="mod">
          <ac:chgData name="Joy, Steven" userId="ced2c016-5f25-4b1c-a567-fbfec5e91981" providerId="ADAL" clId="{520007D5-C1AD-44BC-BD61-34F9359675F5}" dt="2025-02-07T00:58:05.889" v="2198" actId="20577"/>
          <ac:spMkLst>
            <pc:docMk/>
            <pc:sldMk cId="4263177867" sldId="332"/>
            <ac:spMk id="13" creationId="{0114A94F-CFF9-0143-A6C3-50E0EEFC8951}"/>
          </ac:spMkLst>
        </pc:spChg>
        <pc:picChg chg="del mod">
          <ac:chgData name="Joy, Steven" userId="ced2c016-5f25-4b1c-a567-fbfec5e91981" providerId="ADAL" clId="{520007D5-C1AD-44BC-BD61-34F9359675F5}" dt="2025-02-07T00:56:06.034" v="2072" actId="478"/>
          <ac:picMkLst>
            <pc:docMk/>
            <pc:sldMk cId="4263177867" sldId="332"/>
            <ac:picMk id="3" creationId="{57848CF6-B937-DEA7-72CF-2BF55B737CC4}"/>
          </ac:picMkLst>
        </pc:picChg>
        <pc:picChg chg="add mod modCrop">
          <ac:chgData name="Joy, Steven" userId="ced2c016-5f25-4b1c-a567-fbfec5e91981" providerId="ADAL" clId="{520007D5-C1AD-44BC-BD61-34F9359675F5}" dt="2025-02-07T00:58:11.140" v="2199" actId="1076"/>
          <ac:picMkLst>
            <pc:docMk/>
            <pc:sldMk cId="4263177867" sldId="332"/>
            <ac:picMk id="4" creationId="{CCCE8D56-BF8A-9C14-E946-AFDC5DB5CAE8}"/>
          </ac:picMkLst>
        </pc:picChg>
        <pc:picChg chg="del">
          <ac:chgData name="Joy, Steven" userId="ced2c016-5f25-4b1c-a567-fbfec5e91981" providerId="ADAL" clId="{520007D5-C1AD-44BC-BD61-34F9359675F5}" dt="2025-02-07T00:56:06.606" v="2073" actId="478"/>
          <ac:picMkLst>
            <pc:docMk/>
            <pc:sldMk cId="4263177867" sldId="332"/>
            <ac:picMk id="14" creationId="{8EF54C45-3511-1BB1-37E3-A1CD104D546B}"/>
          </ac:picMkLst>
        </pc:picChg>
      </pc:sldChg>
      <pc:sldChg chg="addSp delSp modSp add mod">
        <pc:chgData name="Joy, Steven" userId="ced2c016-5f25-4b1c-a567-fbfec5e91981" providerId="ADAL" clId="{520007D5-C1AD-44BC-BD61-34F9359675F5}" dt="2025-02-07T01:05:48.058" v="2306"/>
        <pc:sldMkLst>
          <pc:docMk/>
          <pc:sldMk cId="2232670807" sldId="333"/>
        </pc:sldMkLst>
        <pc:spChg chg="add mod">
          <ac:chgData name="Joy, Steven" userId="ced2c016-5f25-4b1c-a567-fbfec5e91981" providerId="ADAL" clId="{520007D5-C1AD-44BC-BD61-34F9359675F5}" dt="2025-02-07T01:05:48.058" v="2306"/>
          <ac:spMkLst>
            <pc:docMk/>
            <pc:sldMk cId="2232670807" sldId="333"/>
            <ac:spMk id="5" creationId="{C43F2875-2DCC-3638-F0BD-731FE333029A}"/>
          </ac:spMkLst>
        </pc:spChg>
        <pc:spChg chg="del">
          <ac:chgData name="Joy, Steven" userId="ced2c016-5f25-4b1c-a567-fbfec5e91981" providerId="ADAL" clId="{520007D5-C1AD-44BC-BD61-34F9359675F5}" dt="2025-02-07T01:04:25.007" v="2294" actId="478"/>
          <ac:spMkLst>
            <pc:docMk/>
            <pc:sldMk cId="2232670807" sldId="333"/>
            <ac:spMk id="6" creationId="{2FF5F6CC-589D-45A3-9005-5968E7015F3F}"/>
          </ac:spMkLst>
        </pc:spChg>
        <pc:spChg chg="del">
          <ac:chgData name="Joy, Steven" userId="ced2c016-5f25-4b1c-a567-fbfec5e91981" providerId="ADAL" clId="{520007D5-C1AD-44BC-BD61-34F9359675F5}" dt="2025-02-07T01:04:26.987" v="2295" actId="478"/>
          <ac:spMkLst>
            <pc:docMk/>
            <pc:sldMk cId="2232670807" sldId="333"/>
            <ac:spMk id="10" creationId="{11C45954-0AF8-F225-E5AF-82796F7CF3A7}"/>
          </ac:spMkLst>
        </pc:spChg>
        <pc:spChg chg="del">
          <ac:chgData name="Joy, Steven" userId="ced2c016-5f25-4b1c-a567-fbfec5e91981" providerId="ADAL" clId="{520007D5-C1AD-44BC-BD61-34F9359675F5}" dt="2025-02-07T01:05:47.343" v="2305" actId="478"/>
          <ac:spMkLst>
            <pc:docMk/>
            <pc:sldMk cId="2232670807" sldId="333"/>
            <ac:spMk id="13" creationId="{1B25508E-CE78-AE80-49E2-207DF1969447}"/>
          </ac:spMkLst>
        </pc:spChg>
        <pc:picChg chg="add mod modCrop">
          <ac:chgData name="Joy, Steven" userId="ced2c016-5f25-4b1c-a567-fbfec5e91981" providerId="ADAL" clId="{520007D5-C1AD-44BC-BD61-34F9359675F5}" dt="2025-02-07T01:05:32.156" v="2304" actId="1076"/>
          <ac:picMkLst>
            <pc:docMk/>
            <pc:sldMk cId="2232670807" sldId="333"/>
            <ac:picMk id="3" creationId="{333534BE-0CE6-CBC5-C1C4-A619F5EBF3C5}"/>
          </ac:picMkLst>
        </pc:picChg>
        <pc:picChg chg="del">
          <ac:chgData name="Joy, Steven" userId="ced2c016-5f25-4b1c-a567-fbfec5e91981" providerId="ADAL" clId="{520007D5-C1AD-44BC-BD61-34F9359675F5}" dt="2025-02-07T01:04:21.659" v="2293" actId="478"/>
          <ac:picMkLst>
            <pc:docMk/>
            <pc:sldMk cId="2232670807" sldId="333"/>
            <ac:picMk id="4" creationId="{8EB5F004-3582-B9BE-D203-A1F37A594A5C}"/>
          </ac:picMkLst>
        </pc:picChg>
        <pc:picChg chg="del">
          <ac:chgData name="Joy, Steven" userId="ced2c016-5f25-4b1c-a567-fbfec5e91981" providerId="ADAL" clId="{520007D5-C1AD-44BC-BD61-34F9359675F5}" dt="2025-02-07T01:04:20.975" v="2292" actId="478"/>
          <ac:picMkLst>
            <pc:docMk/>
            <pc:sldMk cId="2232670807" sldId="333"/>
            <ac:picMk id="8" creationId="{DE3A421C-08FE-736D-FA90-AFB0B000AF01}"/>
          </ac:picMkLst>
        </pc:picChg>
      </pc:sldChg>
      <pc:sldChg chg="addSp delSp modSp add mod">
        <pc:chgData name="Joy, Steven" userId="ced2c016-5f25-4b1c-a567-fbfec5e91981" providerId="ADAL" clId="{520007D5-C1AD-44BC-BD61-34F9359675F5}" dt="2025-02-07T01:21:50.209" v="2399" actId="1076"/>
        <pc:sldMkLst>
          <pc:docMk/>
          <pc:sldMk cId="4131163558" sldId="334"/>
        </pc:sldMkLst>
        <pc:spChg chg="mod">
          <ac:chgData name="Joy, Steven" userId="ced2c016-5f25-4b1c-a567-fbfec5e91981" providerId="ADAL" clId="{520007D5-C1AD-44BC-BD61-34F9359675F5}" dt="2025-02-07T01:21:50.209" v="2399" actId="1076"/>
          <ac:spMkLst>
            <pc:docMk/>
            <pc:sldMk cId="4131163558" sldId="334"/>
            <ac:spMk id="13" creationId="{AC12EF0A-6C81-C40B-7260-6B4DAE18B89F}"/>
          </ac:spMkLst>
        </pc:spChg>
        <pc:picChg chg="add mod modCrop">
          <ac:chgData name="Joy, Steven" userId="ced2c016-5f25-4b1c-a567-fbfec5e91981" providerId="ADAL" clId="{520007D5-C1AD-44BC-BD61-34F9359675F5}" dt="2025-02-07T01:21:13.908" v="2363" actId="1076"/>
          <ac:picMkLst>
            <pc:docMk/>
            <pc:sldMk cId="4131163558" sldId="334"/>
            <ac:picMk id="3" creationId="{059187C5-8C12-F40A-C8B6-EE69AFAEC1BB}"/>
          </ac:picMkLst>
        </pc:picChg>
        <pc:picChg chg="del">
          <ac:chgData name="Joy, Steven" userId="ced2c016-5f25-4b1c-a567-fbfec5e91981" providerId="ADAL" clId="{520007D5-C1AD-44BC-BD61-34F9359675F5}" dt="2025-02-07T01:20:58.268" v="2359" actId="478"/>
          <ac:picMkLst>
            <pc:docMk/>
            <pc:sldMk cId="4131163558" sldId="334"/>
            <ac:picMk id="4" creationId="{33562661-B57C-D382-2D32-27AEC6283A69}"/>
          </ac:picMkLst>
        </pc:picChg>
      </pc:sldChg>
      <pc:sldChg chg="modSp add mod ord">
        <pc:chgData name="Joy, Steven" userId="ced2c016-5f25-4b1c-a567-fbfec5e91981" providerId="ADAL" clId="{520007D5-C1AD-44BC-BD61-34F9359675F5}" dt="2025-02-07T01:22:45.810" v="2407" actId="1076"/>
        <pc:sldMkLst>
          <pc:docMk/>
          <pc:sldMk cId="65853049" sldId="335"/>
        </pc:sldMkLst>
        <pc:spChg chg="mod">
          <ac:chgData name="Joy, Steven" userId="ced2c016-5f25-4b1c-a567-fbfec5e91981" providerId="ADAL" clId="{520007D5-C1AD-44BC-BD61-34F9359675F5}" dt="2025-02-07T01:22:28.245" v="2405" actId="20577"/>
          <ac:spMkLst>
            <pc:docMk/>
            <pc:sldMk cId="65853049" sldId="335"/>
            <ac:spMk id="25604" creationId="{4B51D213-9DE8-12E8-2871-6D83BDF9216C}"/>
          </ac:spMkLst>
        </pc:spChg>
        <pc:picChg chg="mod">
          <ac:chgData name="Joy, Steven" userId="ced2c016-5f25-4b1c-a567-fbfec5e91981" providerId="ADAL" clId="{520007D5-C1AD-44BC-BD61-34F9359675F5}" dt="2025-02-07T01:22:45.810" v="2407" actId="1076"/>
          <ac:picMkLst>
            <pc:docMk/>
            <pc:sldMk cId="65853049" sldId="335"/>
            <ac:picMk id="3" creationId="{0BA045CE-9E1A-FA17-248F-4F5B76B5CD20}"/>
          </ac:picMkLst>
        </pc:picChg>
      </pc:sldChg>
      <pc:sldChg chg="modSp add mod">
        <pc:chgData name="Joy, Steven" userId="ced2c016-5f25-4b1c-a567-fbfec5e91981" providerId="ADAL" clId="{520007D5-C1AD-44BC-BD61-34F9359675F5}" dt="2025-02-07T01:30:06.657" v="2639" actId="20577"/>
        <pc:sldMkLst>
          <pc:docMk/>
          <pc:sldMk cId="2439054118" sldId="336"/>
        </pc:sldMkLst>
        <pc:spChg chg="mod">
          <ac:chgData name="Joy, Steven" userId="ced2c016-5f25-4b1c-a567-fbfec5e91981" providerId="ADAL" clId="{520007D5-C1AD-44BC-BD61-34F9359675F5}" dt="2025-02-07T01:30:06.657" v="2639" actId="20577"/>
          <ac:spMkLst>
            <pc:docMk/>
            <pc:sldMk cId="2439054118" sldId="336"/>
            <ac:spMk id="13316" creationId="{D0235A9D-7070-1291-51F8-C0541262CD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B34C6A5C-C1A1-4FC4-815F-326D98DE4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D22085D0-CE22-479D-9C8C-763DC33CA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7A2F3E9E-86BC-4669-A9C5-DD5CBE3D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8B879E7B-2E8E-4D2B-BF27-E14E9AE90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97803DE6-C263-40D0-A64D-D336C7A2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9ED36D4B-7D4F-4E7D-AB05-EBE48B85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0133DB2D-78B0-43C7-941C-57813FFB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DF74108E-8A22-4D08-811D-BFFC4825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8" name="AutoShape 9">
            <a:extLst>
              <a:ext uri="{FF2B5EF4-FFF2-40B4-BE49-F238E27FC236}">
                <a16:creationId xmlns:a16="http://schemas.microsoft.com/office/drawing/2014/main" id="{CCEE638A-0EA3-4EAE-B65F-A11C68588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9" name="AutoShape 10">
            <a:extLst>
              <a:ext uri="{FF2B5EF4-FFF2-40B4-BE49-F238E27FC236}">
                <a16:creationId xmlns:a16="http://schemas.microsoft.com/office/drawing/2014/main" id="{6A383EF9-E997-462E-998F-32A312D38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0" name="AutoShape 11">
            <a:extLst>
              <a:ext uri="{FF2B5EF4-FFF2-40B4-BE49-F238E27FC236}">
                <a16:creationId xmlns:a16="http://schemas.microsoft.com/office/drawing/2014/main" id="{C8C6BED2-118E-452E-B7AA-72C25D40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1" name="AutoShape 12">
            <a:extLst>
              <a:ext uri="{FF2B5EF4-FFF2-40B4-BE49-F238E27FC236}">
                <a16:creationId xmlns:a16="http://schemas.microsoft.com/office/drawing/2014/main" id="{B9774998-935F-41BB-AFA2-4669E5AC5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2" name="AutoShape 13">
            <a:extLst>
              <a:ext uri="{FF2B5EF4-FFF2-40B4-BE49-F238E27FC236}">
                <a16:creationId xmlns:a16="http://schemas.microsoft.com/office/drawing/2014/main" id="{7D9E5417-8CEA-4A9C-8ACF-1DC43FE60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3" name="AutoShape 14">
            <a:extLst>
              <a:ext uri="{FF2B5EF4-FFF2-40B4-BE49-F238E27FC236}">
                <a16:creationId xmlns:a16="http://schemas.microsoft.com/office/drawing/2014/main" id="{F250FFE1-E044-4CDB-A385-B39A3CB6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4" name="Rectangle 15">
            <a:extLst>
              <a:ext uri="{FF2B5EF4-FFF2-40B4-BE49-F238E27FC236}">
                <a16:creationId xmlns:a16="http://schemas.microsoft.com/office/drawing/2014/main" id="{8650331D-7999-43A2-A496-6347BEF0174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5388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5AD0F4D0-124C-4307-A4AE-BF58950ADC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442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8BC78041-2E9D-4160-9ED6-9CF329BFD35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9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29D9FAC7-31CE-43B2-BEDD-3F6B7748A48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9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433A8015-0F92-4049-9910-6BEB14AB8FC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96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9F82223A-701D-4BF5-A368-362265C58B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96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132D9EF-089E-433C-BAD7-5C607A6239D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>
            <a:extLst>
              <a:ext uri="{FF2B5EF4-FFF2-40B4-BE49-F238E27FC236}">
                <a16:creationId xmlns:a16="http://schemas.microsoft.com/office/drawing/2014/main" id="{1C98607C-FD27-47B3-9A34-C29FBB0C78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9C35DC1D-E793-4EA2-88F7-14B68BF1D556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en-US" sz="1400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2C0DCFB2-4AD6-428A-AFEC-2F88FB3D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49DD00E9-93BA-489B-9C0B-60990A50F3D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27796-58F3-620F-358A-19C59DA8F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328ECDF5-9EE6-72C6-6949-34A9C09D17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F0D1AE5-F8C3-4F1A-8853-88289777298B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AA1F8707-089A-740F-2FF7-C5C7911CB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5DFA0D1C-1B23-A1AD-90FF-1D00091257B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66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F86FE-908D-009E-8F35-124271534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57FA2FD6-9CC8-90BA-CFEF-62DD65397C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F0D1AE5-F8C3-4F1A-8853-88289777298B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GB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DB4D1A2F-64D2-529B-6AD9-5D6623D9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3FA9F0E3-87A7-4FE1-2C77-F44F3696D15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0442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088A5-054D-D0FA-474D-369F744C6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71994FF2-E5C8-2BF7-4969-407531CA4A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F0D1AE5-F8C3-4F1A-8853-88289777298B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en-GB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75904DC3-2065-B4D4-5818-4F81D357C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110318FB-1B0A-5595-3E21-8B3C73544EF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175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2E84A-FF39-2980-0853-F14E094A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F11B3324-D5FE-0CC1-6DC8-E595479118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F0D1AE5-F8C3-4F1A-8853-88289777298B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en-GB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0BBAE61B-69D7-8841-7968-879001109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DC162F6-F037-6415-D457-1848467BAAC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844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A1A5A-5F50-E901-F5D3-2EBE6DDE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65684ECA-2CF7-1DC2-0C91-1DE5C1DF2B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F0D1AE5-F8C3-4F1A-8853-88289777298B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en-GB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9D76244B-1B52-7754-F164-320D9ABBE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2AD8F490-240F-29B9-0986-D6070C0582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004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213EBF-2E09-807A-CC35-64A40916B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116E0A13-E393-42E4-767D-4167242B61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F0D1AE5-F8C3-4F1A-8853-88289777298B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en-GB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25AC61AE-036A-AF0C-2D8A-6FF65B10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BB12DBE-982B-ED5A-F87E-520956EEC1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2264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40AD2-B8B5-4BBD-AF9F-5285E55D4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7A5D8D3D-E1ED-DC8D-404B-BB006D93FA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F0D1AE5-F8C3-4F1A-8853-88289777298B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1B8623F4-7611-372C-B4CA-68AD4C069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E6BE9188-135C-49C8-DDEE-1737E7BF2CF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36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7B8CA99-8381-4BD7-88B0-223E9FB7378C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">
            <a:extLst>
              <a:ext uri="{FF2B5EF4-FFF2-40B4-BE49-F238E27FC236}">
                <a16:creationId xmlns:a16="http://schemas.microsoft.com/office/drawing/2014/main" id="{836D41E3-F1DA-4649-B4E2-A8D16AF7C6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AB0D611-C261-40AF-9EA0-AAC308DE1547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GB" altLang="en-US" sz="1400"/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5AA74E53-9242-4548-B71E-42068EB2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AB5280-3BFD-414D-B538-53945C1882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>
            <a:extLst>
              <a:ext uri="{FF2B5EF4-FFF2-40B4-BE49-F238E27FC236}">
                <a16:creationId xmlns:a16="http://schemas.microsoft.com/office/drawing/2014/main" id="{CC66337D-63BD-4247-A666-40D08ADBE8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365ACAE-33A9-4D81-835E-22BF64B8A6D5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GB" altLang="en-US" sz="1400"/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AD8F8888-6932-4C08-A023-3F8D68AA9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61C95270-9D08-4EBE-A807-8459B327DCF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2E066737-CC20-4049-BB4D-39B52B2BF8B6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en-US" sz="140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8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1F0FFED-08AB-44D7-9069-D55420018195}" type="slidenum">
              <a:rPr lang="en-GB" altLang="en-US" sz="1400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347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8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763588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A3263EC-DC1B-4E6A-9A6C-5F027DAAF32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904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>
            <a:extLst>
              <a:ext uri="{FF2B5EF4-FFF2-40B4-BE49-F238E27FC236}">
                <a16:creationId xmlns:a16="http://schemas.microsoft.com/office/drawing/2014/main" id="{637C7ED2-BA11-4D11-AF11-1C5244B417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3D4D58E-2022-4D4D-98FB-5DDB88CFFBD8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en-US" sz="1400"/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11726D86-1CFB-477A-B5C6-06C27071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49D8DE6-D8CB-448A-9176-BDDC2D966F1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E6B01-099E-B385-3149-645C7C6D8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>
            <a:extLst>
              <a:ext uri="{FF2B5EF4-FFF2-40B4-BE49-F238E27FC236}">
                <a16:creationId xmlns:a16="http://schemas.microsoft.com/office/drawing/2014/main" id="{CBE95EC9-F938-1714-1324-D90060C8BA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3D4D58E-2022-4D4D-98FB-5DDB88CFFBD8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GB" altLang="en-US" sz="1400"/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825CDE71-3DA6-BE7D-389C-A68ECF3EF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B720387-447A-53CB-F362-2D43DADDDF7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592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CDA0526D-675B-4D52-9723-9B3A6FB436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0F0D1AE5-F8C3-4F1A-8853-88289777298B}" type="slidenum">
              <a:rPr lang="en-GB" altLang="en-US" sz="14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altLang="en-US" sz="1400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2BE6830-D21C-40A8-A01C-7BA1626F4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13C1BB09-B4A2-4F65-B75A-E17ACBEAA2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E723C-A2AD-48EF-AC55-5E80B2C7B8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4006A-4E63-458F-A810-CEDCEAC13B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E28B6-EFB0-41DC-8460-FB52071BD64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2992C-F990-46F4-88A6-0023987C27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492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99E8E-CA54-411A-8A85-FBD3E6D8F4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3AF54-B6DF-4CC7-9AD4-AD753F6D452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00114-961C-44E4-AE74-D861E25821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455E-15E2-4229-BA64-1241EB80AD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722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2188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95D4F-E80C-45F4-99FC-1C9653EFD6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41C7B-BB7B-43B9-B3CD-CFB865A6CB8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809B8-C181-4A78-9C70-58BDBE4BC1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44424-CDBD-4785-9753-519A560AF2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39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8750" cy="1239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D4B69B-C2B4-42D1-9164-B25C453B48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A7656-51B9-4AC8-B2BE-A508319442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B2E26-30EF-4970-8C60-1F56651328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F7EAC-9EA4-4D8B-8246-AA25F95343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49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A6ACC2-63B2-49B7-8B5C-90A73FB234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C3A294-D5DB-4A41-A689-EFA816664AE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48577A-2620-4F5E-9A73-F2689EC984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7A24A-444E-4DA6-BDE1-DA07542EAC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42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257DC-8659-4DFB-AA14-4AFB45310B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8A301-F09E-4E1D-9030-F854C898DF8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03231-51D2-47CB-8E04-2C2E660635C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4E09-A829-46E9-8E5A-AD9BF45E7E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81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8175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768475"/>
            <a:ext cx="4448175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C04257-9475-40E5-A571-FECD72CC836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201290-8275-4D81-A569-7E5BE95162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3F5736-F521-45E1-96A7-D732EE4838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D4B18-CCC8-46B2-88BB-42F0152B8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137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BEBD7AD-8B25-4890-9866-386956FEF3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1075882-54D2-4A9C-874A-36186E18390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E904CC3-290B-47F3-9383-FC119CD6E3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CBDE5-5B8A-4BF2-87BA-1D23FDD436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0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FAE84C4-A1E4-4651-8C6F-EFB5401E14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AF5233-2D52-4CD3-878A-CED5A81A63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CD8E85-A471-4884-8C2B-770C5CDE10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63793-D56C-4E72-B554-411E87B2A2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34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13D82C9-A3EC-45EF-BA39-8C04599603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341F38-D931-4851-86C3-255DAA4DF3E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FF8668-8973-437E-B657-A67E3CBCAB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2AFD1-13F2-4D55-9159-049394F4BB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326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FF55EF-57B8-49DC-9C71-22D87B0F38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ADA0516-0420-43DC-9E1C-259960C40BC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D023D6-485A-4D80-A4FA-C85A2F6841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27718-7AA9-4CD6-BAFB-CB5C47FD2E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35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0B261D-36C1-44F5-8A50-1C24B189F0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D721CE7-80D3-4E87-9CDE-38061FF21F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2A96DBC-650A-46B8-AD93-DD390935EEA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B45F-CF48-4420-9CB8-FE3DEB4E35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054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F67689-D0B5-45DC-9BD3-80D3DDA9A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C073D82-6334-4EE3-9BB2-F7A001E3EF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87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1FF2D21-0834-4AE3-9797-DD52B0B83D8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F753E5-9366-40E3-84CD-1E0ED12A37E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1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E650DC4-95BC-4B8C-8E63-8ECD6FDFDB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6F5C221-6E4A-470E-BCCA-0448BC22416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09575" indent="-304800" algn="l" defTabSz="457200" rtl="0" eaLnBrk="0" fontAlgn="base" hangingPunct="0">
        <a:lnSpc>
          <a:spcPct val="35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41375" indent="-279400" algn="l" defTabSz="457200" rtl="0" eaLnBrk="0" fontAlgn="base" hangingPunct="0">
        <a:lnSpc>
          <a:spcPct val="3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73175" indent="-212725" algn="l" defTabSz="457200" rtl="0" eaLnBrk="0" fontAlgn="base" hangingPunct="0">
        <a:lnSpc>
          <a:spcPct val="35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704975" indent="-193675" algn="l" defTabSz="457200" rtl="0" eaLnBrk="0" fontAlgn="base" hangingPunct="0">
        <a:lnSpc>
          <a:spcPct val="35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36775" indent="-195263" algn="l" defTabSz="457200" rtl="0" eaLnBrk="0" fontAlgn="base" hangingPunct="0">
        <a:lnSpc>
          <a:spcPct val="3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ds.nasa.gov/pds4/img/v1/PDS4_IMG_1J00_1900.sch" TargetMode="External"/><Relationship Id="rId2" Type="http://schemas.openxmlformats.org/officeDocument/2006/relationships/hyperlink" Target="fail:%20file:/pds/work1/WORKING/NewHorizons/SWAP/kem1_raw/swa_0520646400_0x584_eng.lbl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A87064B3-4550-44DC-92D7-57BAE617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7150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35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1375" indent="-279400">
              <a:lnSpc>
                <a:spcPct val="35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3175" indent="-212725">
              <a:lnSpc>
                <a:spcPct val="35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4975" indent="-193675">
              <a:lnSpc>
                <a:spcPct val="35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775" indent="-195263">
              <a:lnSpc>
                <a:spcPct val="35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39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11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83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55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400" b="1"/>
              <a:t>New Horizons</a:t>
            </a:r>
            <a:br>
              <a:rPr lang="en-GB" altLang="en-US" sz="2400" b="1"/>
            </a:br>
            <a:r>
              <a:rPr lang="en-GB" altLang="en-US" sz="2400" b="1"/>
              <a:t>Solar Wind Around Pluto </a:t>
            </a:r>
          </a:p>
          <a:p>
            <a:pPr algn="ctr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1800" b="1"/>
              <a:t>SWAP</a:t>
            </a:r>
          </a:p>
          <a:p>
            <a:pPr algn="ctr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1800" b="1"/>
              <a:t>Reviewed by S. Joy (secondary)</a:t>
            </a:r>
          </a:p>
          <a:p>
            <a:pPr algn="ctr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en-US" sz="2400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ECFE0C2E-3A99-4B2E-AFCA-32C69EA1D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520950"/>
            <a:ext cx="5618162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35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1375" indent="-279400">
              <a:lnSpc>
                <a:spcPct val="35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3175" indent="-212725">
              <a:lnSpc>
                <a:spcPct val="35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4975" indent="-193675">
              <a:lnSpc>
                <a:spcPct val="35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775" indent="-195263">
              <a:lnSpc>
                <a:spcPct val="35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39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11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83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55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Low Energy Plasma Instrument</a:t>
            </a:r>
            <a:br>
              <a:rPr lang="en-GB" altLang="en-US" sz="2000"/>
            </a:br>
            <a:r>
              <a:rPr lang="en-GB" altLang="en-US" sz="2000"/>
              <a:t>consisting of a Retarding Potential Analyzer (RPA), and Electrostatic Analyzer (ESA), and a deflector (DFL).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en-US" sz="2000"/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Mass:                                        3.29 kg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Power:                                      2.84 W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Energy (min,max):             30-7700 eV</a:t>
            </a:r>
            <a:endParaRPr lang="en-GB" altLang="en-US" sz="2000" baseline="33000"/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Energy Resolution:                       1 eV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Field of View:                   270</a:t>
            </a:r>
            <a:r>
              <a:rPr lang="en-GB" altLang="en-US" sz="2000" baseline="30000"/>
              <a:t>o </a:t>
            </a:r>
            <a:r>
              <a:rPr lang="en-GB" altLang="en-US" sz="2000"/>
              <a:t>x 10</a:t>
            </a:r>
            <a:r>
              <a:rPr lang="en-GB" altLang="en-US" sz="2000" baseline="30000"/>
              <a:t>o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Angular Resolution:                         N/A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Geometric Factor               1.8x10</a:t>
            </a:r>
            <a:r>
              <a:rPr lang="en-GB" altLang="en-US" sz="2000" baseline="30000"/>
              <a:t>-3</a:t>
            </a:r>
            <a:r>
              <a:rPr lang="en-GB" altLang="en-US" sz="2000"/>
              <a:t>cm</a:t>
            </a:r>
            <a:r>
              <a:rPr lang="en-GB" altLang="en-US" sz="2000" baseline="30000"/>
              <a:t>2 </a:t>
            </a:r>
            <a:r>
              <a:rPr lang="en-GB" altLang="en-US" sz="2000"/>
              <a:t>sr eV/eV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Sweep Time (128 steps)            64 s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Accumulation Time                 0.39 s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en-US" sz="2000" baseline="30000"/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en-US" sz="2000"/>
          </a:p>
        </p:txBody>
      </p:sp>
      <p:pic>
        <p:nvPicPr>
          <p:cNvPr id="3076" name="Picture 1">
            <a:extLst>
              <a:ext uri="{FF2B5EF4-FFF2-40B4-BE49-F238E27FC236}">
                <a16:creationId xmlns:a16="http://schemas.microsoft.com/office/drawing/2014/main" id="{A0C4E625-5385-40CD-9527-9CEF0C443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t="12708" r="17569" b="9000"/>
          <a:stretch>
            <a:fillRect/>
          </a:stretch>
        </p:blipFill>
        <p:spPr bwMode="auto">
          <a:xfrm>
            <a:off x="6080125" y="4233863"/>
            <a:ext cx="3657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>
            <a:extLst>
              <a:ext uri="{FF2B5EF4-FFF2-40B4-BE49-F238E27FC236}">
                <a16:creationId xmlns:a16="http://schemas.microsoft.com/office/drawing/2014/main" id="{DBCDBFC0-2E1E-4895-9CAD-5D82F20E6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00038"/>
            <a:ext cx="20939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C41E6-0EBB-90B2-1E25-FC23A0AA2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>
            <a:extLst>
              <a:ext uri="{FF2B5EF4-FFF2-40B4-BE49-F238E27FC236}">
                <a16:creationId xmlns:a16="http://schemas.microsoft.com/office/drawing/2014/main" id="{F7960488-DCB6-C06B-D5D1-4A8B4910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F95EEE71-6732-B916-93F0-48EDD503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9EC6BB-ADA8-4095-89F3-6AC37CF48FA1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Box 2">
            <a:extLst>
              <a:ext uri="{FF2B5EF4-FFF2-40B4-BE49-F238E27FC236}">
                <a16:creationId xmlns:a16="http://schemas.microsoft.com/office/drawing/2014/main" id="{D0235A9D-7070-1291-51F8-C0541262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5" y="605292"/>
            <a:ext cx="94218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i="1" dirty="0">
                <a:solidFill>
                  <a:srgbClr val="000000"/>
                </a:solidFill>
              </a:rPr>
              <a:t>trajectory collection: 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	</a:t>
            </a:r>
            <a:r>
              <a:rPr lang="en-GB" altLang="en-US" sz="2000" dirty="0" err="1">
                <a:solidFill>
                  <a:srgbClr val="000000"/>
                </a:solidFill>
              </a:rPr>
              <a:t>collection.lblx</a:t>
            </a:r>
            <a:r>
              <a:rPr lang="en-GB" altLang="en-US" sz="2000" dirty="0">
                <a:solidFill>
                  <a:srgbClr val="000000"/>
                </a:solidFill>
              </a:rPr>
              <a:t> – No collection inventory file provided!</a:t>
            </a:r>
          </a:p>
          <a:p>
            <a:pPr lvl="1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b="1" i="1" dirty="0">
                <a:solidFill>
                  <a:srgbClr val="000000"/>
                </a:solidFill>
              </a:rPr>
              <a:t>This folder is a mess! Lots of leftover PDS3 labels, format files, etc.</a:t>
            </a:r>
          </a:p>
          <a:p>
            <a:pPr lvl="1" eaLnBrk="1">
              <a:buSzPct val="45000"/>
            </a:pPr>
            <a:r>
              <a:rPr lang="en-GB" altLang="en-US" sz="2000" b="1" i="1" dirty="0">
                <a:solidFill>
                  <a:srgbClr val="000000"/>
                </a:solidFill>
              </a:rPr>
              <a:t>This needs to be cleaned up before the bundle is released.</a:t>
            </a:r>
          </a:p>
        </p:txBody>
      </p:sp>
    </p:spTree>
    <p:extLst>
      <p:ext uri="{BB962C8B-B14F-4D97-AF65-F5344CB8AC3E}">
        <p14:creationId xmlns:p14="http://schemas.microsoft.com/office/powerpoint/2010/main" val="2439054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CB36-0666-BCA8-CB0D-74C54078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48750" cy="743404"/>
          </a:xfrm>
        </p:spPr>
        <p:txBody>
          <a:bodyPr/>
          <a:lstStyle/>
          <a:p>
            <a:r>
              <a:rPr lang="en-US" dirty="0"/>
              <a:t>Data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92095-0D96-A576-F02B-6D291F1FA3F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657612" y="7226816"/>
            <a:ext cx="351170" cy="292317"/>
          </a:xfrm>
        </p:spPr>
        <p:txBody>
          <a:bodyPr/>
          <a:lstStyle/>
          <a:p>
            <a:pPr>
              <a:defRPr/>
            </a:pPr>
            <a:fld id="{BA10B5B5-6FA1-4FDF-BB11-6960053C609A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EE177-B121-766E-3016-7D2C8092517F}"/>
              </a:ext>
            </a:extLst>
          </p:cNvPr>
          <p:cNvSpPr txBox="1"/>
          <p:nvPr/>
        </p:nvSpPr>
        <p:spPr>
          <a:xfrm>
            <a:off x="71843" y="817333"/>
            <a:ext cx="1005916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 ran the PDS4 Validate tool on all of the data files and it failed on all of them. The </a:t>
            </a:r>
          </a:p>
          <a:p>
            <a:r>
              <a:rPr lang="en-US" dirty="0">
                <a:solidFill>
                  <a:schemeClr val="tx1"/>
                </a:solidFill>
              </a:rPr>
              <a:t>errors are related to the initialization statements at the top of the labels where the </a:t>
            </a:r>
          </a:p>
          <a:p>
            <a:r>
              <a:rPr lang="en-US" dirty="0">
                <a:solidFill>
                  <a:schemeClr val="tx1"/>
                </a:solidFill>
              </a:rPr>
              <a:t>XML schema and </a:t>
            </a:r>
            <a:r>
              <a:rPr lang="en-US" dirty="0" err="1">
                <a:solidFill>
                  <a:schemeClr val="tx1"/>
                </a:solidFill>
              </a:rPr>
              <a:t>schematron</a:t>
            </a:r>
            <a:r>
              <a:rPr lang="en-US" dirty="0">
                <a:solidFill>
                  <a:schemeClr val="tx1"/>
                </a:solidFill>
              </a:rPr>
              <a:t> rules are defined.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FAIL: file:/pds/work1/WORKING/NewHorizons/SWAP/kem1_raw/swa_0520646400_0x584_eng.lblx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ERROR  [</a:t>
            </a:r>
            <a:r>
              <a:rPr lang="en-US" sz="1400" dirty="0" err="1">
                <a:solidFill>
                  <a:schemeClr val="tx1"/>
                </a:solidFill>
              </a:rPr>
              <a:t>error.label.schematron</a:t>
            </a:r>
            <a:r>
              <a:rPr lang="en-US" sz="1400" dirty="0">
                <a:solidFill>
                  <a:schemeClr val="tx1"/>
                </a:solidFill>
              </a:rPr>
              <a:t>]   </a:t>
            </a:r>
            <a:r>
              <a:rPr lang="en-US" sz="1400" dirty="0" err="1">
                <a:solidFill>
                  <a:schemeClr val="tx1"/>
                </a:solidFill>
              </a:rPr>
              <a:t>Schematron</a:t>
            </a:r>
            <a:r>
              <a:rPr lang="en-US" sz="1400" dirty="0">
                <a:solidFill>
                  <a:schemeClr val="tx1"/>
                </a:solidFill>
              </a:rPr>
              <a:t> 'https://pds.nasa.gov/pds4/</a:t>
            </a:r>
            <a:r>
              <a:rPr lang="en-US" sz="1400" dirty="0" err="1">
                <a:solidFill>
                  <a:schemeClr val="tx1"/>
                </a:solidFill>
              </a:rPr>
              <a:t>img</a:t>
            </a:r>
            <a:r>
              <a:rPr lang="en-US" sz="1400" dirty="0">
                <a:solidFill>
                  <a:schemeClr val="tx1"/>
                </a:solidFill>
              </a:rPr>
              <a:t>/v1/PDS4_IMG_1J00_1900.sch' error: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Cannot read </a:t>
            </a:r>
            <a:r>
              <a:rPr lang="en-US" sz="1400" dirty="0" err="1">
                <a:solidFill>
                  <a:schemeClr val="tx1"/>
                </a:solidFill>
              </a:rPr>
              <a:t>schematron</a:t>
            </a:r>
            <a:r>
              <a:rPr lang="en-US" sz="1400" dirty="0">
                <a:solidFill>
                  <a:schemeClr val="tx1"/>
                </a:solidFill>
              </a:rPr>
              <a:t> from URL </a:t>
            </a:r>
            <a:r>
              <a:rPr lang="en-US" sz="1400" dirty="0">
                <a:solidFill>
                  <a:schemeClr val="tx1"/>
                </a:solidFill>
                <a:hlinkClick r:id="rId2"/>
              </a:rPr>
              <a:t>https://pds.nasa.gov/pds4/img/v1/PDS4_IMG_1J00_1900.sch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   Begin Schema: https://pds.nasa.gov/pds4/img/v1/PDS4_IMG_1J00_1900.xsd</a:t>
            </a:r>
          </a:p>
          <a:p>
            <a:r>
              <a:rPr lang="en-US" sz="1400" dirty="0">
                <a:solidFill>
                  <a:schemeClr val="tx1"/>
                </a:solidFill>
              </a:rPr>
              <a:t>FATAL_ERROR  [</a:t>
            </a:r>
            <a:r>
              <a:rPr lang="en-US" sz="1400" dirty="0" err="1">
                <a:solidFill>
                  <a:schemeClr val="tx1"/>
                </a:solidFill>
              </a:rPr>
              <a:t>error.label.unresolvable_resource</a:t>
            </a:r>
            <a:r>
              <a:rPr lang="en-US" sz="1400" dirty="0">
                <a:solidFill>
                  <a:schemeClr val="tx1"/>
                </a:solidFill>
              </a:rPr>
              <a:t>]   https://pds.nasa.gov/pds4/img/v1/PDS4_IMG_1J00_1900.xsd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End Schema: https://pds.nasa.gov/pds4/img/v1/PDS4_IMG_1J00_1900.xsd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Begin </a:t>
            </a:r>
            <a:r>
              <a:rPr lang="en-US" sz="1400" dirty="0" err="1">
                <a:solidFill>
                  <a:schemeClr val="tx1"/>
                </a:solidFill>
              </a:rPr>
              <a:t>Schematron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  <a:hlinkClick r:id="rId3"/>
              </a:rPr>
              <a:t>https://pds.nasa.gov/pds4/img/v1/PDS4_IMG_1J00_1900.sch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FATAL_ERROR  [</a:t>
            </a:r>
            <a:r>
              <a:rPr lang="en-US" sz="1400" dirty="0" err="1">
                <a:solidFill>
                  <a:schemeClr val="tx1"/>
                </a:solidFill>
              </a:rPr>
              <a:t>error.label.schematron</a:t>
            </a:r>
            <a:r>
              <a:rPr lang="en-US" sz="1400" dirty="0">
                <a:solidFill>
                  <a:schemeClr val="tx1"/>
                </a:solidFill>
              </a:rPr>
              <a:t>]   Cannot read </a:t>
            </a:r>
            <a:r>
              <a:rPr lang="en-US" sz="1400" dirty="0" err="1">
                <a:solidFill>
                  <a:schemeClr val="tx1"/>
                </a:solidFill>
              </a:rPr>
              <a:t>schematron</a:t>
            </a:r>
            <a:r>
              <a:rPr lang="en-US" sz="1400" dirty="0">
                <a:solidFill>
                  <a:schemeClr val="tx1"/>
                </a:solidFill>
              </a:rPr>
              <a:t> from URL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   https://pds.nasa.gov/pds4/img/v1/PDS4_IMG_1J00_1900.sch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End </a:t>
            </a:r>
            <a:r>
              <a:rPr lang="en-US" sz="1400" dirty="0" err="1">
                <a:solidFill>
                  <a:schemeClr val="tx1"/>
                </a:solidFill>
              </a:rPr>
              <a:t>Schematron</a:t>
            </a:r>
            <a:r>
              <a:rPr lang="en-US" sz="1400" dirty="0">
                <a:solidFill>
                  <a:schemeClr val="tx1"/>
                </a:solidFill>
              </a:rPr>
              <a:t>: https://pds.nasa.gov/pds4/img/v1/PDS4_IMG_1J00_1900.sch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    1 product validation(s) completed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It’s not clear to me that these errors are real but SBN should comment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 have no tools for analyzing F&amp;P data in FITS format so I rely on tools that are 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freely available on the web. For this review I have relied on the FV (FITS_VIEW)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tool and the pds4_viewer tool available from the Small Bodies Node of PDS.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I’ve looked at examples of all of the labels for raw/</a:t>
            </a:r>
            <a:r>
              <a:rPr lang="en-US" b="1" dirty="0" err="1">
                <a:solidFill>
                  <a:schemeClr val="tx1"/>
                </a:solidFill>
              </a:rPr>
              <a:t>cal</a:t>
            </a:r>
            <a:r>
              <a:rPr lang="en-US" b="1" dirty="0">
                <a:solidFill>
                  <a:schemeClr val="tx1"/>
                </a:solidFill>
              </a:rPr>
              <a:t> KEM1/2 and none of the PDS4 labels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contain column descriptions – just names, data types, and offsets. A lot of work was put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into adding detailed descriptions to the columns in the data labels. Without that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information these files would be next to impossible to use.</a:t>
            </a:r>
          </a:p>
        </p:txBody>
      </p:sp>
    </p:spTree>
    <p:extLst>
      <p:ext uri="{BB962C8B-B14F-4D97-AF65-F5344CB8AC3E}">
        <p14:creationId xmlns:p14="http://schemas.microsoft.com/office/powerpoint/2010/main" val="14176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00CA30E8-AF26-4DBF-BABC-48EFBDB0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E59CBB93-E50E-452C-A457-8E5750EA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B019A9-5C9D-49EF-B0A0-FB757622BF9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3C9FC4E6-32CF-439F-9AAD-9F086B9EC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03188"/>
            <a:ext cx="500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kem1_raw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F5E18-16B6-1A02-47DF-D2446AF661A3}"/>
              </a:ext>
            </a:extLst>
          </p:cNvPr>
          <p:cNvSpPr txBox="1"/>
          <p:nvPr/>
        </p:nvSpPr>
        <p:spPr>
          <a:xfrm>
            <a:off x="6437045" y="20245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pds4_viewer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979D3-369E-06E3-0827-1E82F0FD2C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1" t="32039" r="5864" b="5681"/>
          <a:stretch/>
        </p:blipFill>
        <p:spPr>
          <a:xfrm>
            <a:off x="270451" y="3664131"/>
            <a:ext cx="4572000" cy="3126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8C0584-EF53-1C7D-0CCB-9E8F641B0FEB}"/>
              </a:ext>
            </a:extLst>
          </p:cNvPr>
          <p:cNvSpPr txBox="1"/>
          <p:nvPr/>
        </p:nvSpPr>
        <p:spPr>
          <a:xfrm>
            <a:off x="2105997" y="329479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9F030-744D-EB50-1E57-853A1F400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264" t="11185" r="22528" b="3665"/>
          <a:stretch/>
        </p:blipFill>
        <p:spPr>
          <a:xfrm>
            <a:off x="5040312" y="2387088"/>
            <a:ext cx="4572000" cy="4492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527A0-0626-3821-0050-E40B2F9560F6}"/>
              </a:ext>
            </a:extLst>
          </p:cNvPr>
          <p:cNvSpPr txBox="1"/>
          <p:nvPr/>
        </p:nvSpPr>
        <p:spPr>
          <a:xfrm>
            <a:off x="97799" y="630566"/>
            <a:ext cx="988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FV allows the user to plot FITS data from versus time (MET or ET). The SBN has a similar tool (pds4_viewer) that reads the data label (.</a:t>
            </a:r>
            <a:r>
              <a:rPr lang="en-US" dirty="0" err="1">
                <a:solidFill>
                  <a:schemeClr val="tx1"/>
                </a:solidFill>
              </a:rPr>
              <a:t>lblx</a:t>
            </a:r>
            <a:r>
              <a:rPr lang="en-US" dirty="0">
                <a:solidFill>
                  <a:schemeClr val="tx1"/>
                </a:solidFill>
              </a:rPr>
              <a:t>) and displays the data based on the file structure information in the label file.  I have plotted the Summary data (</a:t>
            </a:r>
            <a:r>
              <a:rPr lang="en-US" dirty="0" err="1">
                <a:solidFill>
                  <a:schemeClr val="tx1"/>
                </a:solidFill>
              </a:rPr>
              <a:t>Density_Sum</a:t>
            </a:r>
            <a:r>
              <a:rPr lang="en-US" dirty="0">
                <a:solidFill>
                  <a:schemeClr val="tx1"/>
                </a:solidFill>
              </a:rPr>
              <a:t> vs. MET) from swa_0513129600_0x585_eng using both tools and display the results below.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DAB7E-5C6E-17D3-B192-3A195A819617}"/>
              </a:ext>
            </a:extLst>
          </p:cNvPr>
          <p:cNvSpPr txBox="1"/>
          <p:nvPr/>
        </p:nvSpPr>
        <p:spPr>
          <a:xfrm>
            <a:off x="97799" y="1752732"/>
            <a:ext cx="5039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Despite the Validate problems pds4_viewer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reads the data correctly which suggests that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file structure is being properly describe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by the PDS labels.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FV reading the files suggests that the FITS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format is correct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8C874-40EC-E062-024C-990BCE2BD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C62A13E1-9982-CA83-4A07-BDBBAFC7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4546F353-8B9A-E410-4B59-64629ACA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B019A9-5C9D-49EF-B0A0-FB757622BF9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B0F69A28-E9F5-BB3C-88F8-3CA55F108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03188"/>
            <a:ext cx="500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kem2_raw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1D1DC-A58E-49C3-DB4C-753257F68DE5}"/>
              </a:ext>
            </a:extLst>
          </p:cNvPr>
          <p:cNvSpPr txBox="1"/>
          <p:nvPr/>
        </p:nvSpPr>
        <p:spPr>
          <a:xfrm>
            <a:off x="7121151" y="202453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pds4_viewer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E5E03-3B17-3B75-632B-2BA4CD549B77}"/>
              </a:ext>
            </a:extLst>
          </p:cNvPr>
          <p:cNvSpPr txBox="1"/>
          <p:nvPr/>
        </p:nvSpPr>
        <p:spPr>
          <a:xfrm>
            <a:off x="2105997" y="329479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42D73-4AC2-657D-8751-B621F70B1A2A}"/>
              </a:ext>
            </a:extLst>
          </p:cNvPr>
          <p:cNvSpPr txBox="1"/>
          <p:nvPr/>
        </p:nvSpPr>
        <p:spPr>
          <a:xfrm>
            <a:off x="97799" y="630566"/>
            <a:ext cx="988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 have plotted the Summary data (</a:t>
            </a:r>
            <a:r>
              <a:rPr lang="en-US" dirty="0" err="1">
                <a:solidFill>
                  <a:schemeClr val="tx1"/>
                </a:solidFill>
              </a:rPr>
              <a:t>Density_Sum</a:t>
            </a:r>
            <a:r>
              <a:rPr lang="en-US" dirty="0">
                <a:solidFill>
                  <a:schemeClr val="tx1"/>
                </a:solidFill>
              </a:rPr>
              <a:t> vs. MET) from swa_0566611200_0x585_eng using both tools and display the results below..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249D4-64D1-8196-C34F-5EF7C90735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7" t="32321" r="5538" b="5564"/>
          <a:stretch/>
        </p:blipFill>
        <p:spPr>
          <a:xfrm>
            <a:off x="97801" y="3664131"/>
            <a:ext cx="4572000" cy="3107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9D5D9F-078E-AB00-8A50-1884FE8156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19" t="10739" r="24140" b="4058"/>
          <a:stretch/>
        </p:blipFill>
        <p:spPr>
          <a:xfrm>
            <a:off x="5147734" y="2385275"/>
            <a:ext cx="4572000" cy="45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59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87E51-3EDE-84BD-0158-7990ADAED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433A2212-4760-2150-427E-6F787301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A98808DE-BB60-0112-4EFC-A4339834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03188"/>
            <a:ext cx="500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kem1_cal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C4669-B39D-1137-707C-BBB605008F89}"/>
              </a:ext>
            </a:extLst>
          </p:cNvPr>
          <p:cNvSpPr txBox="1"/>
          <p:nvPr/>
        </p:nvSpPr>
        <p:spPr>
          <a:xfrm>
            <a:off x="6619875" y="377983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pds4_viewer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DB5A3-22F5-6C2E-173E-DF30E40FD4E5}"/>
              </a:ext>
            </a:extLst>
          </p:cNvPr>
          <p:cNvSpPr txBox="1"/>
          <p:nvPr/>
        </p:nvSpPr>
        <p:spPr>
          <a:xfrm>
            <a:off x="2105997" y="329479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8693D-E6E2-FD38-C3F9-C16C37C2B374}"/>
              </a:ext>
            </a:extLst>
          </p:cNvPr>
          <p:cNvSpPr txBox="1"/>
          <p:nvPr/>
        </p:nvSpPr>
        <p:spPr>
          <a:xfrm>
            <a:off x="97799" y="630566"/>
            <a:ext cx="9885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 have selected the COIN_SPECT_HZ data “Image” from swa_0523670400_0x584_eng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(2022-08-24T18:18 - 2022-08-25T17:58) using both tools and display the results below. The pds4_viewer app gave the following error before rendering the plot shown below: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“No valid/supported Display Settings found. Displayed image may not be correct.”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pds4_viewer app correctly displayed all 13 of the data file arrays so it appears to be mostly.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When I display the “Table” they appear as a sparse table as would be expected.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89372-632A-F5D2-184C-60E32F82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951" t="49332" r="45412" b="41348"/>
          <a:stretch/>
        </p:blipFill>
        <p:spPr>
          <a:xfrm>
            <a:off x="4769637" y="4208689"/>
            <a:ext cx="5072527" cy="2677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64EC3A-424B-DA17-855B-524680FE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82" t="39066" r="5750" b="14612"/>
          <a:stretch/>
        </p:blipFill>
        <p:spPr>
          <a:xfrm>
            <a:off x="108039" y="3779837"/>
            <a:ext cx="4572000" cy="29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82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CDCFB-7805-04BB-7D18-7429F1BE4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B3E6C0EA-EF3F-02BA-C625-2D3938AF1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2B1F5371-2B47-BAA0-FC7B-D874416F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03188"/>
            <a:ext cx="500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kem1_cal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14A94F-CFF9-0143-A6C3-50E0EEFC8951}"/>
              </a:ext>
            </a:extLst>
          </p:cNvPr>
          <p:cNvSpPr txBox="1"/>
          <p:nvPr/>
        </p:nvSpPr>
        <p:spPr>
          <a:xfrm>
            <a:off x="97799" y="666582"/>
            <a:ext cx="988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 day Summary Plot showing data interval from the last slide. Top panel looks like FV image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E8D56-BF8A-9C14-E946-AFDC5DB5CA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974" t="23075" r="31637" b="22371"/>
          <a:stretch/>
        </p:blipFill>
        <p:spPr>
          <a:xfrm>
            <a:off x="1442225" y="1093826"/>
            <a:ext cx="7917365" cy="61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7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C55C9-F11D-B0B8-D647-7B95722B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6E0D0B1A-A3D7-7548-033A-B815CEB6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E9266849-3FA0-D57A-A1A1-A59D87B6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03188"/>
            <a:ext cx="500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tx1"/>
                </a:solidFill>
              </a:rPr>
              <a:t>kem1_cal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2EF0A-6C81-C40B-7260-6B4DAE18B89F}"/>
              </a:ext>
            </a:extLst>
          </p:cNvPr>
          <p:cNvSpPr txBox="1"/>
          <p:nvPr/>
        </p:nvSpPr>
        <p:spPr>
          <a:xfrm>
            <a:off x="304968" y="818813"/>
            <a:ext cx="988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Summary plot courtesy of R. Frahm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187C5-8C12-F40A-C8B6-EE69AFAEC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69" t="21517" r="6244" b="2447"/>
          <a:stretch/>
        </p:blipFill>
        <p:spPr>
          <a:xfrm>
            <a:off x="1071563" y="1419107"/>
            <a:ext cx="7236618" cy="50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3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D6928-A333-6103-7449-5D3E34F6B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957933B9-B331-34E7-395B-3894F104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1F057DA2-4DA6-91A7-5CFC-D1528701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B019A9-5C9D-49EF-B0A0-FB757622BF9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F9EFD173-C8CA-EDD0-C477-E0A04E253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470" y="61686"/>
            <a:ext cx="500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kem2_cal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3A4BD-2F15-0924-49FD-D3079882CD9D}"/>
              </a:ext>
            </a:extLst>
          </p:cNvPr>
          <p:cNvSpPr txBox="1"/>
          <p:nvPr/>
        </p:nvSpPr>
        <p:spPr>
          <a:xfrm>
            <a:off x="6720165" y="118285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pds4_viewer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A559E-CE3F-5BCF-E573-DB4BE1741555}"/>
              </a:ext>
            </a:extLst>
          </p:cNvPr>
          <p:cNvSpPr txBox="1"/>
          <p:nvPr/>
        </p:nvSpPr>
        <p:spPr>
          <a:xfrm>
            <a:off x="2140897" y="180160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50F48-0FB2-9E26-DC79-8E675E30130F}"/>
              </a:ext>
            </a:extLst>
          </p:cNvPr>
          <p:cNvSpPr txBox="1"/>
          <p:nvPr/>
        </p:nvSpPr>
        <p:spPr>
          <a:xfrm>
            <a:off x="231598" y="651094"/>
            <a:ext cx="988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 have selected the COIN_SPECT_HZ data “Image” from swa_0522288000_0x584_eng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(2023-07-07T18:11 - 2023-07-08T17:55) using both tools and display the results below.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7A7B8-B7AB-0009-73C2-20D8540D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5" t="31940" r="8364" b="5407"/>
          <a:stretch/>
        </p:blipFill>
        <p:spPr>
          <a:xfrm>
            <a:off x="195441" y="2136039"/>
            <a:ext cx="4572000" cy="4758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5D4B55-2897-CBD6-4671-C8077D83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93" t="50000" r="48746" b="42588"/>
          <a:stretch/>
        </p:blipFill>
        <p:spPr>
          <a:xfrm>
            <a:off x="5174111" y="1483412"/>
            <a:ext cx="4572000" cy="54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44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0F90-2C7E-AA14-B34C-A75F267C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B7DBFAA6-E018-0962-8BAC-B092FAFB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25603" name="Slide Number Placeholder 2">
            <a:extLst>
              <a:ext uri="{FF2B5EF4-FFF2-40B4-BE49-F238E27FC236}">
                <a16:creationId xmlns:a16="http://schemas.microsoft.com/office/drawing/2014/main" id="{EF3E1847-3A36-B3D4-FEC3-74915B7C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B019A9-5C9D-49EF-B0A0-FB757622BF94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0B38576A-7FD8-93E1-E902-0B54EED5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470" y="61686"/>
            <a:ext cx="500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kem2_cal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534BE-0CE6-CBC5-C1C4-A619F5EB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59" t="22799" r="31342" b="22370"/>
          <a:stretch/>
        </p:blipFill>
        <p:spPr>
          <a:xfrm>
            <a:off x="1312087" y="1456872"/>
            <a:ext cx="7456450" cy="5947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F2875-2DCC-3638-F0BD-731FE333029A}"/>
              </a:ext>
            </a:extLst>
          </p:cNvPr>
          <p:cNvSpPr txBox="1"/>
          <p:nvPr/>
        </p:nvSpPr>
        <p:spPr>
          <a:xfrm>
            <a:off x="97799" y="666582"/>
            <a:ext cx="988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 day Summary Plot showing data interval from the last slide. Top panel looks like FV image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70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2E59D-03D3-0C49-A041-C8C1EBC26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D8B7892E-862B-2171-4E34-7BE22F87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4B51D213-9DE8-12E8-2871-6D83BDF92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03188"/>
            <a:ext cx="500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kem2_cal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C7FAE-4B54-783F-D0BE-1941CBE9FC8B}"/>
              </a:ext>
            </a:extLst>
          </p:cNvPr>
          <p:cNvSpPr txBox="1"/>
          <p:nvPr/>
        </p:nvSpPr>
        <p:spPr>
          <a:xfrm>
            <a:off x="304968" y="818813"/>
            <a:ext cx="988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Summary plot courtesy of R. Frahm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045CE-9E1A-FA17-248F-4F5B76B5CD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69" t="21517" r="6244" b="2447"/>
          <a:stretch/>
        </p:blipFill>
        <p:spPr>
          <a:xfrm>
            <a:off x="1142320" y="1594982"/>
            <a:ext cx="7236618" cy="50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3249651C-E363-48C6-B9A7-0FB53F345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7800" cy="1169988"/>
          </a:xfrm>
        </p:spPr>
        <p:txBody>
          <a:bodyPr/>
          <a:lstStyle/>
          <a:p>
            <a:pPr eaLnBrk="1"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NH-SWAP </a:t>
            </a:r>
            <a:br>
              <a:rPr lang="en-GB" altLang="en-US"/>
            </a:br>
            <a:r>
              <a:rPr lang="en-GB" altLang="en-US"/>
              <a:t>Data Set Evaluation Tools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5993E44-FECB-4318-82A6-660AC8F17BB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582738"/>
            <a:ext cx="9067800" cy="5365750"/>
          </a:xfrm>
        </p:spPr>
        <p:txBody>
          <a:bodyPr anchor="ctr"/>
          <a:lstStyle/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r>
              <a:rPr lang="en-GB" altLang="en-US" sz="3200" b="1" i="1" dirty="0"/>
              <a:t>Evaluation -</a:t>
            </a:r>
          </a:p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r>
              <a:rPr lang="en-GB" altLang="en-US" sz="3200" b="1" i="1" dirty="0"/>
              <a:t>     Machine: Dell XPS 15 9510</a:t>
            </a:r>
          </a:p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r>
              <a:rPr lang="en-GB" altLang="en-US" sz="3200" b="1" i="1" dirty="0"/>
              <a:t>     Operating System: Windows 10</a:t>
            </a:r>
          </a:p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endParaRPr lang="en-GB" altLang="en-US" sz="3200" b="1" i="1" dirty="0"/>
          </a:p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endParaRPr lang="en-GB" altLang="en-US" sz="3200" b="1" i="1" dirty="0"/>
          </a:p>
        </p:txBody>
      </p:sp>
      <p:sp>
        <p:nvSpPr>
          <p:cNvPr id="5124" name="Footer Placeholder 1">
            <a:extLst>
              <a:ext uri="{FF2B5EF4-FFF2-40B4-BE49-F238E27FC236}">
                <a16:creationId xmlns:a16="http://schemas.microsoft.com/office/drawing/2014/main" id="{7593153B-5BB2-4ECD-9C58-1645767B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5125" name="Slide Number Placeholder 2">
            <a:extLst>
              <a:ext uri="{FF2B5EF4-FFF2-40B4-BE49-F238E27FC236}">
                <a16:creationId xmlns:a16="http://schemas.microsoft.com/office/drawing/2014/main" id="{15746574-49BD-4B58-96CB-9A7FD476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C22D34-3893-4886-97C1-F458B3660B93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10094" y="168155"/>
            <a:ext cx="9070975" cy="64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80" rIns="0" bIns="0" anchor="ctr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n-US" altLang="en-US" sz="2800" dirty="0"/>
              <a:t>Summary of Liens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641" y="814846"/>
            <a:ext cx="97385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Editorial Comments:</a:t>
            </a:r>
          </a:p>
          <a:p>
            <a:r>
              <a:rPr lang="en-US" dirty="0">
                <a:solidFill>
                  <a:schemeClr val="tx1"/>
                </a:solidFill>
              </a:rPr>
              <a:t>PDS4 Validate has issues with all of the metadata that I reviewed. It’s not clear to me that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metadata are wrong, it could be an problem with the software or accessing the correct files at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ENG Node. SBN should investigate. Rudy seemed to be running the same version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validate (3.6.3) without any issues.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Mission Bundle Liens: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altLang="en-US" b="1" dirty="0">
                <a:solidFill>
                  <a:schemeClr val="tx1"/>
                </a:solidFill>
              </a:rPr>
              <a:t>pluto_ao_pdfa1b.pdf </a:t>
            </a:r>
            <a:r>
              <a:rPr lang="en-US" altLang="en-US" dirty="0">
                <a:solidFill>
                  <a:schemeClr val="tx1"/>
                </a:solidFill>
              </a:rPr>
              <a:t>needs to be converted to PDF/A-1b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SWAP Liens: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altLang="en-US" i="1" dirty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</a:rPr>
              <a:t>1) Sort out the problems with the trajectory data collection, it’s a mess.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	2) Clean up the labels in the </a:t>
            </a:r>
            <a:r>
              <a:rPr lang="en-US" altLang="en-US" dirty="0" err="1">
                <a:solidFill>
                  <a:schemeClr val="tx1"/>
                </a:solidFill>
              </a:rPr>
              <a:t>calibration_files</a:t>
            </a:r>
            <a:r>
              <a:rPr lang="en-US" altLang="en-US" dirty="0">
                <a:solidFill>
                  <a:schemeClr val="tx1"/>
                </a:solidFill>
              </a:rPr>
              <a:t> collection – add back a lot of the info that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		was previously present in the PDS3 labels.</a:t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>	3</a:t>
            </a:r>
            <a:r>
              <a:rPr lang="en-US" altLang="en-US" dirty="0">
                <a:solidFill>
                  <a:schemeClr val="tx1"/>
                </a:solidFill>
              </a:rPr>
              <a:t>) Verify that the </a:t>
            </a:r>
            <a:r>
              <a:rPr lang="en-US" altLang="en-US" dirty="0" err="1">
                <a:solidFill>
                  <a:schemeClr val="tx1"/>
                </a:solidFill>
              </a:rPr>
              <a:t>seq_swap_kemX.tab</a:t>
            </a:r>
            <a:r>
              <a:rPr lang="en-US" altLang="en-US" dirty="0">
                <a:solidFill>
                  <a:schemeClr val="tx1"/>
                </a:solidFill>
              </a:rPr>
              <a:t> files are complete or provide complete files.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	4) Add table and column descriptions that are available in the PDS3 labels to all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		PDS4 labels (Data, calibration, trajectory, etc.)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Rudy found several minor issues that I missed. These problems also need to be corrected</a:t>
            </a:r>
          </a:p>
          <a:p>
            <a:r>
              <a:rPr lang="en-US" b="1" dirty="0">
                <a:solidFill>
                  <a:schemeClr val="tx1"/>
                </a:solidFill>
              </a:rPr>
              <a:t>Certification:  The data are scientifically useful as currently provided but the metadata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and associated documentation, calibration, etc. are too incomplete to use.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Not Certified – delta review required.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E168-AF7D-B9D8-96C6-D0B4BBE243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581069" y="7241003"/>
            <a:ext cx="450407" cy="301034"/>
          </a:xfrm>
        </p:spPr>
        <p:txBody>
          <a:bodyPr/>
          <a:lstStyle/>
          <a:p>
            <a:pPr>
              <a:defRPr/>
            </a:pPr>
            <a:fld id="{BE68350A-7F6B-4323-8D2D-9A3473FCA911}" type="slidenum">
              <a:rPr lang="en-GB" altLang="en-US" smtClean="0"/>
              <a:pPr>
                <a:defRPr/>
              </a:pPr>
              <a:t>20</a:t>
            </a:fld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879F2044-E9A4-45BF-BC03-EC4AED898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403225"/>
            <a:ext cx="9218839" cy="704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2800" b="1" i="1" dirty="0">
                <a:solidFill>
                  <a:srgbClr val="000000"/>
                </a:solidFill>
              </a:rPr>
              <a:t>Data Collections-&gt;</a:t>
            </a:r>
          </a:p>
          <a:p>
            <a:pPr lvl="1" eaLnBrk="1">
              <a:buSzPct val="45000"/>
            </a:pPr>
            <a:r>
              <a:rPr lang="en-GB" altLang="en-US" sz="2800" b="1" i="1" dirty="0">
                <a:solidFill>
                  <a:srgbClr val="000000"/>
                </a:solidFill>
              </a:rPr>
              <a:t>urn:nasa:pds:nh_swap:kem1_raw::2.0</a:t>
            </a:r>
            <a:br>
              <a:rPr lang="en-GB" altLang="en-US" sz="3200" b="1" i="1" dirty="0">
                <a:solidFill>
                  <a:srgbClr val="000000"/>
                </a:solidFill>
              </a:rPr>
            </a:br>
            <a:r>
              <a:rPr lang="en-GB" altLang="en-US" b="1" i="1" dirty="0">
                <a:solidFill>
                  <a:srgbClr val="000000"/>
                </a:solidFill>
              </a:rPr>
              <a:t>migrated from nh-x-swap-2-kem1-v2.0?</a:t>
            </a:r>
          </a:p>
          <a:p>
            <a:pPr lvl="1" eaLnBrk="1">
              <a:buSzPct val="45000"/>
            </a:pPr>
            <a:r>
              <a:rPr lang="en-GB" altLang="en-US" sz="2800" b="1" i="1" dirty="0">
                <a:solidFill>
                  <a:srgbClr val="000000"/>
                </a:solidFill>
              </a:rPr>
              <a:t>urn:nasa:pds:nh_swap:kem1_cal::2.0</a:t>
            </a:r>
          </a:p>
          <a:p>
            <a:pPr lvl="1" eaLnBrk="1">
              <a:buSzPct val="45000"/>
            </a:pPr>
            <a:r>
              <a:rPr lang="en-GB" altLang="en-US" b="1" i="1" dirty="0">
                <a:solidFill>
                  <a:srgbClr val="000000"/>
                </a:solidFill>
              </a:rPr>
              <a:t>	migrated from nh-x-swap-3-kem1-v2.0?</a:t>
            </a:r>
          </a:p>
          <a:p>
            <a:pPr lvl="1" eaLnBrk="1">
              <a:buSzPct val="45000"/>
            </a:pPr>
            <a:r>
              <a:rPr lang="en-GB" altLang="en-US" sz="2800" b="1" i="1" dirty="0">
                <a:solidFill>
                  <a:srgbClr val="000000"/>
                </a:solidFill>
              </a:rPr>
              <a:t>urn:nasa:pds:nh_swap:kem2_raw::1.0</a:t>
            </a:r>
          </a:p>
          <a:p>
            <a:pPr lvl="1" eaLnBrk="1">
              <a:buSzPct val="45000"/>
            </a:pPr>
            <a:r>
              <a:rPr lang="en-GB" altLang="en-US" b="1" i="1" dirty="0">
                <a:solidFill>
                  <a:srgbClr val="000000"/>
                </a:solidFill>
              </a:rPr>
              <a:t>	migrated from nh-x-swap-2-kem2-v2.0?</a:t>
            </a:r>
          </a:p>
          <a:p>
            <a:pPr lvl="1" eaLnBrk="1">
              <a:buSzPct val="45000"/>
            </a:pPr>
            <a:r>
              <a:rPr lang="en-GB" altLang="en-US" sz="2800" b="1" i="1" dirty="0">
                <a:solidFill>
                  <a:srgbClr val="000000"/>
                </a:solidFill>
              </a:rPr>
              <a:t>urn:nasa:pds:nh_swap:kem2_cal::1.0</a:t>
            </a:r>
            <a:br>
              <a:rPr lang="en-GB" altLang="en-US" sz="3200" b="1" i="1" dirty="0">
                <a:solidFill>
                  <a:srgbClr val="000000"/>
                </a:solidFill>
              </a:rPr>
            </a:br>
            <a:r>
              <a:rPr lang="en-GB" altLang="en-US" b="1" i="1" dirty="0">
                <a:solidFill>
                  <a:srgbClr val="000000"/>
                </a:solidFill>
              </a:rPr>
              <a:t>migrated from nh-x-swap-3-kem2-v2.0?</a:t>
            </a:r>
          </a:p>
          <a:p>
            <a:pPr lvl="1" eaLnBrk="1">
              <a:buSzPct val="45000"/>
            </a:pPr>
            <a:endParaRPr lang="en-GB" altLang="en-US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800" b="1" i="1" dirty="0">
                <a:solidFill>
                  <a:srgbClr val="000000"/>
                </a:solidFill>
              </a:rPr>
              <a:t>Other Collections -&gt;</a:t>
            </a:r>
          </a:p>
          <a:p>
            <a:pPr lvl="1" eaLnBrk="1">
              <a:buSzPct val="45000"/>
            </a:pPr>
            <a:r>
              <a:rPr lang="en-GB" altLang="en-US" sz="2800" b="1" i="1" dirty="0" err="1">
                <a:solidFill>
                  <a:srgbClr val="000000"/>
                </a:solidFill>
              </a:rPr>
              <a:t>urn:nasa:pds:nh_documents:mission</a:t>
            </a:r>
            <a:r>
              <a:rPr lang="en-GB" altLang="en-US" sz="2800" b="1" i="1" dirty="0">
                <a:solidFill>
                  <a:srgbClr val="000000"/>
                </a:solidFill>
              </a:rPr>
              <a:t>::3.0</a:t>
            </a:r>
          </a:p>
          <a:p>
            <a:pPr lvl="1" eaLnBrk="1">
              <a:buSzPct val="45000"/>
            </a:pPr>
            <a:r>
              <a:rPr lang="en-GB" altLang="en-US" sz="2800" b="1" i="1" dirty="0" err="1">
                <a:solidFill>
                  <a:srgbClr val="000000"/>
                </a:solidFill>
              </a:rPr>
              <a:t>urn:nasa:pds:nh_swap:calibration_files</a:t>
            </a:r>
            <a:r>
              <a:rPr lang="en-GB" altLang="en-US" sz="2800" b="1" i="1" dirty="0">
                <a:solidFill>
                  <a:srgbClr val="000000"/>
                </a:solidFill>
              </a:rPr>
              <a:t>::2.0</a:t>
            </a:r>
          </a:p>
          <a:p>
            <a:pPr lvl="1" eaLnBrk="1">
              <a:buSzPct val="45000"/>
            </a:pPr>
            <a:r>
              <a:rPr lang="en-GB" altLang="en-US" sz="2800" b="1" i="1" dirty="0" err="1">
                <a:solidFill>
                  <a:srgbClr val="000000"/>
                </a:solidFill>
              </a:rPr>
              <a:t>urn:nasa:pds:nh_documents:swap</a:t>
            </a:r>
            <a:r>
              <a:rPr lang="en-GB" altLang="en-US" sz="2800" b="1" i="1" dirty="0">
                <a:solidFill>
                  <a:srgbClr val="000000"/>
                </a:solidFill>
              </a:rPr>
              <a:t>::2.0</a:t>
            </a:r>
          </a:p>
          <a:p>
            <a:pPr lvl="1" eaLnBrk="1">
              <a:buSzPct val="45000"/>
            </a:pPr>
            <a:r>
              <a:rPr lang="en-US" altLang="en-US" sz="2800" b="1" i="1" dirty="0" err="1">
                <a:solidFill>
                  <a:srgbClr val="000000"/>
                </a:solidFill>
              </a:rPr>
              <a:t>urn:nasa:pds:nh_swap:trajectory</a:t>
            </a:r>
            <a:r>
              <a:rPr lang="en-US" altLang="en-US" sz="2800" b="1" i="1" dirty="0">
                <a:solidFill>
                  <a:srgbClr val="000000"/>
                </a:solidFill>
              </a:rPr>
              <a:t>::2.0</a:t>
            </a:r>
            <a:endParaRPr lang="en-GB" altLang="en-US" sz="2800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endParaRPr lang="en-GB" altLang="en-US" sz="3200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3200" b="1" i="1" dirty="0">
                <a:solidFill>
                  <a:srgbClr val="000000"/>
                </a:solidFill>
              </a:rPr>
              <a:t>			</a:t>
            </a:r>
          </a:p>
          <a:p>
            <a:endParaRPr lang="en-US" altLang="en-US" dirty="0"/>
          </a:p>
        </p:txBody>
      </p:sp>
      <p:sp>
        <p:nvSpPr>
          <p:cNvPr id="7171" name="Footer Placeholder 1">
            <a:extLst>
              <a:ext uri="{FF2B5EF4-FFF2-40B4-BE49-F238E27FC236}">
                <a16:creationId xmlns:a16="http://schemas.microsoft.com/office/drawing/2014/main" id="{EBC66BE7-A39D-45FD-A5B8-D230529FB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8B5CC31F-3696-4101-81B6-22882981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C4859A-CD16-4D17-9B06-07FADD8A0A8C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693051" y="7240992"/>
            <a:ext cx="329905" cy="293946"/>
          </a:xfrm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E5AC94-36F0-4F69-BFAB-1EF2ED422ED4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GB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371475" y="284163"/>
            <a:ext cx="9421813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i="1" dirty="0">
                <a:solidFill>
                  <a:srgbClr val="000000"/>
                </a:solidFill>
              </a:rPr>
              <a:t>Comments on review procedure </a:t>
            </a:r>
          </a:p>
          <a:p>
            <a:pPr lvl="1" eaLnBrk="1">
              <a:buSzPct val="45000"/>
            </a:pPr>
            <a:r>
              <a:rPr lang="en-GB" altLang="en-US" sz="3200" b="1" i="1" dirty="0">
                <a:solidFill>
                  <a:srgbClr val="000000"/>
                </a:solidFill>
              </a:rPr>
              <a:t>		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This is the first time reviewing these data with PDS4 structure and metadata.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rgbClr val="000000"/>
                </a:solidFill>
              </a:rPr>
              <a:t>Comparing the current PDS4 labels and other metadata to the previous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rgbClr val="000000"/>
                </a:solidFill>
              </a:rPr>
              <a:t>PDS3 version is non-trivial and I’m not aware of any tools to facilitate the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rgbClr val="000000"/>
                </a:solidFill>
              </a:rPr>
              <a:t>process.</a:t>
            </a:r>
            <a:br>
              <a:rPr lang="en-GB" altLang="en-US" sz="2000" dirty="0">
                <a:solidFill>
                  <a:srgbClr val="000000"/>
                </a:solidFill>
              </a:rPr>
            </a:b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PDS4 Labels were validated using the PDS </a:t>
            </a:r>
            <a:r>
              <a:rPr lang="en-GB" altLang="en-US" sz="2000" i="1" dirty="0">
                <a:solidFill>
                  <a:srgbClr val="000000"/>
                </a:solidFill>
              </a:rPr>
              <a:t>Validate</a:t>
            </a:r>
            <a:r>
              <a:rPr lang="en-GB" altLang="en-US" sz="2000" dirty="0">
                <a:solidFill>
                  <a:srgbClr val="000000"/>
                </a:solidFill>
              </a:rPr>
              <a:t> tool (3.6.3) on a Linux platform</a:t>
            </a:r>
          </a:p>
          <a:p>
            <a:pPr lvl="1" eaLnBrk="1">
              <a:buSzPct val="45000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I did not review every data file in the “bundle”. I created small subsets of files at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rgbClr val="000000"/>
                </a:solidFill>
              </a:rPr>
              <a:t>the start, a few in places in the middle, and at the end of the collections.</a:t>
            </a:r>
            <a:br>
              <a:rPr lang="en-GB" altLang="en-US" sz="2000" dirty="0">
                <a:solidFill>
                  <a:srgbClr val="000000"/>
                </a:solidFill>
              </a:rPr>
            </a:br>
            <a:r>
              <a:rPr lang="en-GB" altLang="en-US" sz="2000" dirty="0">
                <a:solidFill>
                  <a:srgbClr val="000000"/>
                </a:solidFill>
              </a:rPr>
              <a:t>Hopefully these files are representative of the entire collection. Where possible, I reviewed calibrated data from the same time intervals as the raw data.</a:t>
            </a:r>
          </a:p>
          <a:p>
            <a:pPr lvl="1" eaLnBrk="1">
              <a:buSzPct val="45000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Lastly, I looked at issues raised in the Jan 2023 PDS3 review to make sure that they had been addressed in this release.</a:t>
            </a:r>
          </a:p>
          <a:p>
            <a:pPr lvl="1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0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925763" y="2940050"/>
            <a:ext cx="4452937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87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7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7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7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7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Documentation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en-US" altLang="en-US" sz="7200"/>
              <a:t>Evaluation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0B502D-EDE4-0789-31B0-53A8E5D951C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85201" y="7198463"/>
            <a:ext cx="209402" cy="308123"/>
          </a:xfrm>
        </p:spPr>
        <p:txBody>
          <a:bodyPr/>
          <a:lstStyle/>
          <a:p>
            <a:pPr>
              <a:defRPr/>
            </a:pPr>
            <a:fld id="{BE68350A-7F6B-4323-8D2D-9A3473FCA911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3554146" y="85725"/>
            <a:ext cx="2977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Mission Bundle files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97898" y="847446"/>
            <a:ext cx="948208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In the reorganization that occurred migrating the archive from PDS3 to PDS4, many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documents and catalog files were moved out of the instrument level bundles into a mission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bundle. I provide comments on those files here. 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soc_inst_icd.pdf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dirty="0" err="1">
                <a:solidFill>
                  <a:schemeClr val="tx1"/>
                </a:solidFill>
              </a:rPr>
              <a:t>lblx</a:t>
            </a:r>
            <a:r>
              <a:rPr lang="en-US" altLang="en-US" dirty="0">
                <a:solidFill>
                  <a:schemeClr val="tx1"/>
                </a:solidFill>
              </a:rPr>
              <a:t>) </a:t>
            </a:r>
            <a:r>
              <a:rPr lang="en-GB" altLang="en-US" b="1" dirty="0">
                <a:solidFill>
                  <a:srgbClr val="000000"/>
                </a:solidFill>
              </a:rPr>
              <a:t>(</a:t>
            </a:r>
            <a:r>
              <a:rPr lang="en-GB" altLang="en-US" b="1" dirty="0">
                <a:solidFill>
                  <a:srgbClr val="00B050"/>
                </a:solidFill>
              </a:rPr>
              <a:t>equation 3 correct, this has been a problem in the past</a:t>
            </a:r>
            <a:r>
              <a:rPr lang="en-GB" altLang="en-US" b="1" dirty="0">
                <a:solidFill>
                  <a:schemeClr val="tx1"/>
                </a:solidFill>
              </a:rPr>
              <a:t>)</a:t>
            </a:r>
          </a:p>
          <a:p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 err="1">
                <a:solidFill>
                  <a:schemeClr val="tx1"/>
                </a:solidFill>
              </a:rPr>
              <a:t>nh_mission_trajectory.tab</a:t>
            </a:r>
            <a:r>
              <a:rPr lang="en-US" altLang="en-US" b="1" dirty="0">
                <a:solidFill>
                  <a:schemeClr val="tx1"/>
                </a:solidFill>
              </a:rPr>
              <a:t> (</a:t>
            </a:r>
            <a:r>
              <a:rPr lang="en-US" altLang="en-US" b="1" dirty="0" err="1">
                <a:solidFill>
                  <a:schemeClr val="tx1"/>
                </a:solidFill>
              </a:rPr>
              <a:t>lblx</a:t>
            </a:r>
            <a:r>
              <a:rPr lang="en-US" altLang="en-US" b="1" dirty="0">
                <a:solidFill>
                  <a:schemeClr val="tx1"/>
                </a:solidFill>
              </a:rPr>
              <a:t>) appears to be complete and correct</a:t>
            </a:r>
            <a:br>
              <a:rPr lang="en-US" altLang="en-US" b="1" dirty="0">
                <a:solidFill>
                  <a:schemeClr val="tx1"/>
                </a:solidFill>
              </a:rPr>
            </a:b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pluto_ao_pdfa1b.pdf </a:t>
            </a:r>
            <a:r>
              <a:rPr lang="en-US" altLang="en-US" dirty="0">
                <a:solidFill>
                  <a:srgbClr val="FF0000"/>
                </a:solidFill>
              </a:rPr>
              <a:t>Validate reports “ERROR  [</a:t>
            </a:r>
            <a:r>
              <a:rPr lang="en-US" altLang="en-US" dirty="0" err="1">
                <a:solidFill>
                  <a:srgbClr val="FF0000"/>
                </a:solidFill>
              </a:rPr>
              <a:t>error.pdf.file.not_pdfa_compliant</a:t>
            </a:r>
            <a:r>
              <a:rPr lang="en-US" altLang="en-US" dirty="0">
                <a:solidFill>
                  <a:srgbClr val="FF0000"/>
                </a:solidFill>
              </a:rPr>
              <a:t>]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	Validation failed for </a:t>
            </a:r>
            <a:r>
              <a:rPr lang="en-US" altLang="en-US" dirty="0" err="1">
                <a:solidFill>
                  <a:srgbClr val="FF0000"/>
                </a:solidFill>
              </a:rPr>
              <a:t>flavour</a:t>
            </a:r>
            <a:r>
              <a:rPr lang="en-US" altLang="en-US" dirty="0">
                <a:solidFill>
                  <a:srgbClr val="FF0000"/>
                </a:solidFill>
              </a:rPr>
              <a:t> PDF/A-1b”.</a:t>
            </a:r>
          </a:p>
          <a:p>
            <a:r>
              <a:rPr lang="en-US" altLang="en-US" b="1" dirty="0">
                <a:solidFill>
                  <a:schemeClr val="tx1"/>
                </a:solidFill>
              </a:rPr>
              <a:t>lunineetal1995 .pdf, nh_fov.png, nh_met2utc.tab,</a:t>
            </a:r>
            <a:r>
              <a:rPr lang="pl-PL" altLang="en-US" b="1" dirty="0">
                <a:solidFill>
                  <a:schemeClr val="tx1"/>
                </a:solidFill>
              </a:rPr>
              <a:t> quat_axyz_instr_to_j2k.asc</a:t>
            </a:r>
            <a:r>
              <a:rPr lang="en-US" altLang="en-US" b="1" dirty="0">
                <a:solidFill>
                  <a:schemeClr val="tx1"/>
                </a:solidFill>
              </a:rPr>
              <a:t>, </a:t>
            </a:r>
            <a:br>
              <a:rPr lang="en-US" altLang="en-US" b="1" dirty="0">
                <a:solidFill>
                  <a:schemeClr val="tx1"/>
                </a:solidFill>
              </a:rPr>
            </a:b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payload_ssr.pdf</a:t>
            </a:r>
            <a:r>
              <a:rPr lang="en-US" altLang="en-US" dirty="0">
                <a:solidFill>
                  <a:schemeClr val="tx1"/>
                </a:solidFill>
              </a:rPr>
              <a:t>(.</a:t>
            </a:r>
            <a:r>
              <a:rPr lang="en-US" altLang="en-US" dirty="0" err="1">
                <a:solidFill>
                  <a:schemeClr val="tx1"/>
                </a:solidFill>
              </a:rPr>
              <a:t>lblx</a:t>
            </a:r>
            <a:r>
              <a:rPr lang="en-US" altLang="en-US" dirty="0">
                <a:solidFill>
                  <a:schemeClr val="tx1"/>
                </a:solidFill>
              </a:rPr>
              <a:t>) – </a:t>
            </a:r>
            <a:r>
              <a:rPr lang="en-US" altLang="en-US" b="1" dirty="0">
                <a:solidFill>
                  <a:schemeClr val="tx1"/>
                </a:solidFill>
              </a:rPr>
              <a:t>Good</a:t>
            </a:r>
            <a:r>
              <a:rPr lang="en-US" altLang="en-US" dirty="0">
                <a:solidFill>
                  <a:schemeClr val="tx1"/>
                </a:solidFill>
              </a:rPr>
              <a:t>, previously reviewed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spacecraft_ssr.pdf, subframe_window_summary.txt </a:t>
            </a:r>
            <a:r>
              <a:rPr lang="en-US" altLang="en-US" dirty="0">
                <a:solidFill>
                  <a:schemeClr val="tx1"/>
                </a:solidFill>
              </a:rPr>
              <a:t>(.</a:t>
            </a:r>
            <a:r>
              <a:rPr lang="en-US" altLang="en-US" dirty="0" err="1">
                <a:solidFill>
                  <a:schemeClr val="tx1"/>
                </a:solidFill>
              </a:rPr>
              <a:t>lblx</a:t>
            </a:r>
            <a:r>
              <a:rPr lang="en-US" altLang="en-US" dirty="0">
                <a:solidFill>
                  <a:schemeClr val="tx1"/>
                </a:solidFill>
              </a:rPr>
              <a:t>) – New products I’ve never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	reviewed before - </a:t>
            </a:r>
            <a:r>
              <a:rPr lang="en-US" altLang="en-US" b="1" dirty="0">
                <a:solidFill>
                  <a:schemeClr val="tx1"/>
                </a:solidFill>
              </a:rPr>
              <a:t>Good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nh_mission_overview.pdf, nh_sc_overview.pdf, nhkem1_mission_overview.pdf, 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	nhkem2_mission_overview.pdf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dirty="0" err="1">
                <a:solidFill>
                  <a:schemeClr val="tx1"/>
                </a:solidFill>
              </a:rPr>
              <a:t>lblx</a:t>
            </a:r>
            <a:r>
              <a:rPr lang="en-US" altLang="en-US" dirty="0">
                <a:solidFill>
                  <a:schemeClr val="tx1"/>
                </a:solidFill>
              </a:rPr>
              <a:t>) – Former catalog files - </a:t>
            </a:r>
            <a:r>
              <a:rPr lang="en-US" altLang="en-US" b="1" dirty="0">
                <a:solidFill>
                  <a:schemeClr val="tx1"/>
                </a:solidFill>
              </a:rPr>
              <a:t>Good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C8ECC4-E033-0FE7-7B0E-C808F759AD1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856087" y="7255169"/>
            <a:ext cx="188137" cy="272681"/>
          </a:xfrm>
        </p:spPr>
        <p:txBody>
          <a:bodyPr/>
          <a:lstStyle/>
          <a:p>
            <a:pPr>
              <a:defRPr/>
            </a:pPr>
            <a:fld id="{BE68350A-7F6B-4323-8D2D-9A3473FCA911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BB45B-597B-7ADA-C5D7-C3C46FC8E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>
            <a:extLst>
              <a:ext uri="{FF2B5EF4-FFF2-40B4-BE49-F238E27FC236}">
                <a16:creationId xmlns:a16="http://schemas.microsoft.com/office/drawing/2014/main" id="{FA1745A4-C4CF-402D-B309-9CBB016F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964" y="85725"/>
            <a:ext cx="347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SWAP Bundle level files</a:t>
            </a:r>
          </a:p>
        </p:txBody>
      </p:sp>
      <p:sp>
        <p:nvSpPr>
          <p:cNvPr id="11267" name="TextBox 1">
            <a:extLst>
              <a:ext uri="{FF2B5EF4-FFF2-40B4-BE49-F238E27FC236}">
                <a16:creationId xmlns:a16="http://schemas.microsoft.com/office/drawing/2014/main" id="{802F32CD-36E1-F64A-75D1-931A77FF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87718DA5-9905-25D9-DBFC-FC82AE3C5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044575"/>
            <a:ext cx="84305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None found.  </a:t>
            </a:r>
            <a:r>
              <a:rPr lang="en-US" altLang="en-US" dirty="0">
                <a:solidFill>
                  <a:schemeClr val="tx1"/>
                </a:solidFill>
              </a:rPr>
              <a:t>I was sort of expecting Bundle level files. Is this a SWAP bundle or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collections in some larger bundle?</a:t>
            </a:r>
            <a:br>
              <a:rPr lang="en-US" altLang="en-US" i="1" dirty="0">
                <a:solidFill>
                  <a:schemeClr val="tx1"/>
                </a:solidFill>
              </a:rPr>
            </a:br>
            <a:endParaRPr lang="en-US" altLang="en-US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6BFFB-3384-9DE4-8613-A5F0FABEF67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856085" y="7262256"/>
            <a:ext cx="181049" cy="237239"/>
          </a:xfrm>
        </p:spPr>
        <p:txBody>
          <a:bodyPr/>
          <a:lstStyle/>
          <a:p>
            <a:pPr>
              <a:defRPr/>
            </a:pPr>
            <a:fld id="{BE68350A-7F6B-4323-8D2D-9A3473FCA911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343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3932238" y="85725"/>
            <a:ext cx="222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tx1"/>
                </a:solidFill>
              </a:rPr>
              <a:t>Document files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66725" y="7747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381000" y="835025"/>
            <a:ext cx="94821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tx1"/>
                </a:solidFill>
              </a:rPr>
              <a:t>PDS documents (</a:t>
            </a:r>
            <a:r>
              <a:rPr lang="en-US" altLang="en-US" b="1" i="1" dirty="0" err="1">
                <a:solidFill>
                  <a:schemeClr val="tx1"/>
                </a:solidFill>
              </a:rPr>
              <a:t>swap_ssr</a:t>
            </a:r>
            <a:r>
              <a:rPr lang="en-US" altLang="en-US" i="1" dirty="0">
                <a:solidFill>
                  <a:schemeClr val="tx1"/>
                </a:solidFill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</a:rPr>
              <a:t>swap_inst_overview</a:t>
            </a:r>
            <a:r>
              <a:rPr lang="en-US" altLang="en-US" i="1" dirty="0">
                <a:solidFill>
                  <a:schemeClr val="tx1"/>
                </a:solidFill>
              </a:rPr>
              <a:t>) appear to be properly formatted as PDF/A  and the document labels appear to be valid. </a:t>
            </a:r>
          </a:p>
          <a:p>
            <a:endParaRPr lang="en-US" altLang="en-US" i="1" dirty="0">
              <a:solidFill>
                <a:schemeClr val="tx1"/>
              </a:solidFill>
            </a:endParaRPr>
          </a:p>
          <a:p>
            <a:r>
              <a:rPr lang="en-US" altLang="en-US" b="1" i="1" dirty="0">
                <a:solidFill>
                  <a:schemeClr val="tx1"/>
                </a:solidFill>
              </a:rPr>
              <a:t>seq_swap_kem1.tab</a:t>
            </a:r>
            <a:r>
              <a:rPr lang="en-US" altLang="en-US" i="1" dirty="0">
                <a:solidFill>
                  <a:schemeClr val="tx1"/>
                </a:solidFill>
              </a:rPr>
              <a:t> (.</a:t>
            </a:r>
            <a:r>
              <a:rPr lang="en-US" altLang="en-US" i="1" dirty="0" err="1">
                <a:solidFill>
                  <a:schemeClr val="tx1"/>
                </a:solidFill>
              </a:rPr>
              <a:t>lblx</a:t>
            </a:r>
            <a:r>
              <a:rPr lang="en-US" altLang="en-US" i="1" dirty="0">
                <a:solidFill>
                  <a:schemeClr val="tx1"/>
                </a:solidFill>
              </a:rPr>
              <a:t>) – </a:t>
            </a:r>
            <a:r>
              <a:rPr lang="en-US" altLang="en-US" b="1" i="1" dirty="0">
                <a:solidFill>
                  <a:srgbClr val="FF0000"/>
                </a:solidFill>
              </a:rPr>
              <a:t>Probably incomplete </a:t>
            </a:r>
            <a:r>
              <a:rPr lang="en-US" altLang="en-US" i="1" dirty="0">
                <a:solidFill>
                  <a:schemeClr val="tx1"/>
                </a:solidFill>
              </a:rPr>
              <a:t>(last entry 2022-06-01:power off)</a:t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>	Summary plots show data until 2022-09-29, Phase ends 2022-09-30</a:t>
            </a:r>
          </a:p>
          <a:p>
            <a:r>
              <a:rPr lang="en-US" altLang="en-US" b="1" i="1" dirty="0">
                <a:solidFill>
                  <a:schemeClr val="tx1"/>
                </a:solidFill>
              </a:rPr>
              <a:t>seq_swap_kem2.tab</a:t>
            </a:r>
            <a:r>
              <a:rPr lang="en-US" altLang="en-US" i="1" dirty="0">
                <a:solidFill>
                  <a:schemeClr val="tx1"/>
                </a:solidFill>
              </a:rPr>
              <a:t> (.</a:t>
            </a:r>
            <a:r>
              <a:rPr lang="en-US" altLang="en-US" i="1" dirty="0" err="1">
                <a:solidFill>
                  <a:schemeClr val="tx1"/>
                </a:solidFill>
              </a:rPr>
              <a:t>lblx</a:t>
            </a:r>
            <a:r>
              <a:rPr lang="en-US" altLang="en-US" i="1" dirty="0">
                <a:solidFill>
                  <a:schemeClr val="tx1"/>
                </a:solidFill>
              </a:rPr>
              <a:t>) – </a:t>
            </a:r>
            <a:r>
              <a:rPr lang="en-US" altLang="en-US" b="1" i="1" dirty="0">
                <a:solidFill>
                  <a:srgbClr val="FF0000"/>
                </a:solidFill>
              </a:rPr>
              <a:t>Probably incomplete </a:t>
            </a:r>
            <a:r>
              <a:rPr lang="en-US" altLang="en-US" i="1" dirty="0">
                <a:solidFill>
                  <a:schemeClr val="tx1"/>
                </a:solidFill>
              </a:rPr>
              <a:t>(first entry 2023-03-05: rate change)</a:t>
            </a:r>
            <a:br>
              <a:rPr lang="en-US" altLang="en-US" i="1" dirty="0">
                <a:solidFill>
                  <a:schemeClr val="tx1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>	 Summary plots show data starting 2022-10-01 when the phase starts.</a:t>
            </a:r>
            <a:br>
              <a:rPr lang="en-US" altLang="en-US" dirty="0">
                <a:solidFill>
                  <a:schemeClr val="tx1"/>
                </a:solidFill>
              </a:rPr>
            </a:b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Summary Plots (kem1, kem2)</a:t>
            </a:r>
            <a:endParaRPr lang="en-US" altLang="en-US" b="1" i="1" dirty="0">
              <a:solidFill>
                <a:schemeClr val="tx1"/>
              </a:solidFill>
            </a:endParaRPr>
          </a:p>
          <a:p>
            <a:endParaRPr lang="en-US" altLang="en-US" i="1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Plots look good, labels validate</a:t>
            </a:r>
          </a:p>
          <a:p>
            <a:endParaRPr lang="en-US" altLang="en-US" i="1" dirty="0">
              <a:solidFill>
                <a:schemeClr val="tx1"/>
              </a:solidFill>
            </a:endParaRPr>
          </a:p>
          <a:p>
            <a:endParaRPr lang="en-US" altLang="en-US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B0379A-BEE2-AEA3-A3EF-C6FEDAA23E4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78113" y="7269345"/>
            <a:ext cx="230667" cy="265592"/>
          </a:xfrm>
        </p:spPr>
        <p:txBody>
          <a:bodyPr/>
          <a:lstStyle/>
          <a:p>
            <a:pPr>
              <a:defRPr/>
            </a:pPr>
            <a:fld id="{BE68350A-7F6B-4323-8D2D-9A3473FCA911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>
            <a:extLst>
              <a:ext uri="{FF2B5EF4-FFF2-40B4-BE49-F238E27FC236}">
                <a16:creationId xmlns:a16="http://schemas.microsoft.com/office/drawing/2014/main" id="{436AA270-C80A-40DA-B1D6-67593485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FD9E0E33-7ECC-4C98-BCDB-BB11D7E8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9EC6BB-ADA8-4095-89F3-6AC37CF48FA1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Box 2">
            <a:extLst>
              <a:ext uri="{FF2B5EF4-FFF2-40B4-BE49-F238E27FC236}">
                <a16:creationId xmlns:a16="http://schemas.microsoft.com/office/drawing/2014/main" id="{DCBA5764-0305-4DDB-A00F-4E5B50E6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5" y="605292"/>
            <a:ext cx="9421813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i="1" dirty="0" err="1">
                <a:solidFill>
                  <a:srgbClr val="000000"/>
                </a:solidFill>
              </a:rPr>
              <a:t>calibration_files</a:t>
            </a:r>
            <a:r>
              <a:rPr lang="en-GB" altLang="en-US" sz="3200" b="1" i="1" dirty="0">
                <a:solidFill>
                  <a:srgbClr val="000000"/>
                </a:solidFill>
              </a:rPr>
              <a:t> collection: 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	collection_inventory.csv (.</a:t>
            </a:r>
            <a:r>
              <a:rPr lang="en-GB" altLang="en-US" sz="2000" dirty="0" err="1">
                <a:solidFill>
                  <a:srgbClr val="000000"/>
                </a:solidFill>
              </a:rPr>
              <a:t>lblx</a:t>
            </a:r>
            <a:r>
              <a:rPr lang="en-GB" altLang="en-US" sz="2000" dirty="0">
                <a:solidFill>
                  <a:srgbClr val="000000"/>
                </a:solidFill>
              </a:rPr>
              <a:t>) - Good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	overview.txt (.</a:t>
            </a:r>
            <a:r>
              <a:rPr lang="en-GB" altLang="en-US" sz="2000" dirty="0" err="1">
                <a:solidFill>
                  <a:srgbClr val="000000"/>
                </a:solidFill>
              </a:rPr>
              <a:t>lblx</a:t>
            </a:r>
            <a:r>
              <a:rPr lang="en-GB" altLang="en-US" sz="2000" dirty="0">
                <a:solidFill>
                  <a:srgbClr val="000000"/>
                </a:solidFill>
              </a:rPr>
              <a:t>) - good</a:t>
            </a:r>
          </a:p>
          <a:p>
            <a:pPr lvl="1" eaLnBrk="1">
              <a:buSzPct val="45000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	background_009_dac.csv (</a:t>
            </a:r>
            <a:r>
              <a:rPr lang="en-GB" altLang="en-US" sz="2000" dirty="0" err="1">
                <a:solidFill>
                  <a:srgbClr val="000000"/>
                </a:solidFill>
              </a:rPr>
              <a:t>lblx</a:t>
            </a:r>
            <a:r>
              <a:rPr lang="en-GB" altLang="en-US" sz="2000" dirty="0">
                <a:solidFill>
                  <a:srgbClr val="000000"/>
                </a:solidFill>
              </a:rPr>
              <a:t>) – probably good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	background_009_dac_jup.csv (</a:t>
            </a:r>
            <a:r>
              <a:rPr lang="en-GB" altLang="en-US" sz="2000" dirty="0" err="1">
                <a:solidFill>
                  <a:srgbClr val="000000"/>
                </a:solidFill>
              </a:rPr>
              <a:t>lblx</a:t>
            </a:r>
            <a:r>
              <a:rPr lang="en-GB" altLang="en-US" sz="2000" dirty="0">
                <a:solidFill>
                  <a:srgbClr val="000000"/>
                </a:solidFill>
              </a:rPr>
              <a:t>) - probably good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	esa_shape.dat (</a:t>
            </a:r>
            <a:r>
              <a:rPr lang="en-GB" altLang="en-US" sz="2000" dirty="0" err="1">
                <a:solidFill>
                  <a:srgbClr val="000000"/>
                </a:solidFill>
              </a:rPr>
              <a:t>lblx</a:t>
            </a:r>
            <a:r>
              <a:rPr lang="en-GB" altLang="en-US" sz="2000" dirty="0">
                <a:solidFill>
                  <a:srgbClr val="000000"/>
                </a:solidFill>
              </a:rPr>
              <a:t>) – why “.</a:t>
            </a:r>
            <a:r>
              <a:rPr lang="en-GB" altLang="en-US" sz="2000" dirty="0" err="1">
                <a:solidFill>
                  <a:srgbClr val="000000"/>
                </a:solidFill>
              </a:rPr>
              <a:t>dat</a:t>
            </a:r>
            <a:r>
              <a:rPr lang="en-GB" altLang="en-US" sz="2000" dirty="0">
                <a:solidFill>
                  <a:srgbClr val="000000"/>
                </a:solidFill>
              </a:rPr>
              <a:t>” rather than “.csv”, probably good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	list_energy_files.csv (</a:t>
            </a:r>
            <a:r>
              <a:rPr lang="en-GB" altLang="en-US" sz="2000" dirty="0" err="1">
                <a:solidFill>
                  <a:srgbClr val="000000"/>
                </a:solidFill>
              </a:rPr>
              <a:t>lblx</a:t>
            </a:r>
            <a:r>
              <a:rPr lang="en-GB" altLang="en-US" sz="2000" dirty="0">
                <a:solidFill>
                  <a:srgbClr val="000000"/>
                </a:solidFill>
              </a:rPr>
              <a:t>)  – probably good</a:t>
            </a: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		rpa_shape.dat (</a:t>
            </a:r>
            <a:r>
              <a:rPr lang="en-GB" altLang="en-US" sz="2000" dirty="0" err="1">
                <a:solidFill>
                  <a:srgbClr val="000000"/>
                </a:solidFill>
              </a:rPr>
              <a:t>lbxl</a:t>
            </a:r>
            <a:r>
              <a:rPr lang="en-GB" altLang="en-US" sz="2000" dirty="0">
                <a:solidFill>
                  <a:srgbClr val="000000"/>
                </a:solidFill>
              </a:rPr>
              <a:t>) – why “.</a:t>
            </a:r>
            <a:r>
              <a:rPr lang="en-GB" altLang="en-US" sz="2000" dirty="0" err="1">
                <a:solidFill>
                  <a:srgbClr val="000000"/>
                </a:solidFill>
              </a:rPr>
              <a:t>dat</a:t>
            </a:r>
            <a:r>
              <a:rPr lang="en-GB" altLang="en-US" sz="2000" dirty="0">
                <a:solidFill>
                  <a:srgbClr val="000000"/>
                </a:solidFill>
              </a:rPr>
              <a:t>” rather than “.csv”, probably good</a:t>
            </a:r>
          </a:p>
          <a:p>
            <a:pPr lvl="1" eaLnBrk="1">
              <a:buSzPct val="45000"/>
            </a:pPr>
            <a:endParaRPr lang="en-GB" altLang="en-US" sz="2000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Labels for the “probably good” files did not validate because of an issue locating and loading a </a:t>
            </a:r>
            <a:r>
              <a:rPr lang="en-GB" altLang="en-US" sz="2000" dirty="0" err="1">
                <a:solidFill>
                  <a:srgbClr val="000000"/>
                </a:solidFill>
              </a:rPr>
              <a:t>schematron</a:t>
            </a:r>
            <a:r>
              <a:rPr lang="en-GB" altLang="en-US" sz="2000" dirty="0">
                <a:solidFill>
                  <a:srgbClr val="000000"/>
                </a:solidFill>
              </a:rPr>
              <a:t> file. This may just be an issue with the PPI configuration but it should be looked at by the folks at SBN.</a:t>
            </a:r>
            <a:r>
              <a:rPr lang="en-GB" altLang="en-US" sz="2000" i="1" dirty="0">
                <a:solidFill>
                  <a:srgbClr val="000000"/>
                </a:solidFill>
              </a:rPr>
              <a:t> </a:t>
            </a:r>
          </a:p>
          <a:p>
            <a:pPr lvl="1" eaLnBrk="1">
              <a:buSzPct val="45000"/>
            </a:pPr>
            <a:endParaRPr lang="en-GB" altLang="en-US" sz="2000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dirty="0">
                <a:solidFill>
                  <a:srgbClr val="000000"/>
                </a:solidFill>
              </a:rPr>
              <a:t>All of the labels in this collection are very sparse. The old PDS3 labels contained descriptions for all of the columns and a lot of text describing the tables that doesn’t seem to have made it into the PDS4 labels.</a:t>
            </a:r>
          </a:p>
          <a:p>
            <a:pPr lvl="1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3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3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26554</TotalTime>
  <Words>2229</Words>
  <Application>Microsoft Office PowerPoint</Application>
  <PresentationFormat>Custom</PresentationFormat>
  <Paragraphs>188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Symbol</vt:lpstr>
      <vt:lpstr>Times New Roman</vt:lpstr>
      <vt:lpstr>Wingdings</vt:lpstr>
      <vt:lpstr>Office Theme</vt:lpstr>
      <vt:lpstr>PowerPoint Presentation</vt:lpstr>
      <vt:lpstr>NH-SWAP  Data Set Evaluation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sjoy</dc:creator>
  <cp:lastModifiedBy>Joy, Steven</cp:lastModifiedBy>
  <cp:revision>265</cp:revision>
  <cp:lastPrinted>2020-05-27T16:31:03Z</cp:lastPrinted>
  <dcterms:modified xsi:type="dcterms:W3CDTF">2025-02-07T02:01:52Z</dcterms:modified>
</cp:coreProperties>
</file>