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3" r:id="rId6"/>
    <p:sldId id="265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78"/>
  </p:normalViewPr>
  <p:slideViewPr>
    <p:cSldViewPr snapToGrid="0">
      <p:cViewPr varScale="1">
        <p:scale>
          <a:sx n="113" d="100"/>
          <a:sy n="113" d="100"/>
        </p:scale>
        <p:origin x="6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001AB-4334-BB7E-3EE1-91AB0EAA4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E7361B-4BAD-BF42-7AA1-E377609C32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73F9B-1E9A-743A-3978-7ED8FB6E9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425A-3D29-324C-BC2A-099EB15CBDDC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263AB-550D-E658-B6A6-8F42903DF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25C7C-AFDA-3F15-551D-B0B5521CD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4C35-489E-3E47-89D0-F1F488DD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3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FD47B-ACBB-1EF9-36A8-509B434F9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10C982-A780-AC7C-50FC-888010E4C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1CE35-FB70-C3CF-3341-10E8736E3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425A-3D29-324C-BC2A-099EB15CBDDC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F7C43-5502-00C5-0F61-2219A2FA8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EFE35-9EA9-1E11-A5F1-FD768F252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4C35-489E-3E47-89D0-F1F488DD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45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18472B-EA30-32DE-5090-3D7DB43B5E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6F0762-57C8-E469-A74A-6BA5E28FE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D9BB5-661A-C73D-0F34-98DEB20DE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425A-3D29-324C-BC2A-099EB15CBDDC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0F3FC-0007-086E-3B52-E1BA63DAB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2099FD-9245-496F-A03C-BA1A23C25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4C35-489E-3E47-89D0-F1F488DD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7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64988-D7A5-FB1B-609B-B31595154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6C982-5111-48B3-2770-DC4B91002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404B4-3F25-2DE0-792E-A9675407C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425A-3D29-324C-BC2A-099EB15CBDDC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91A44-3A97-DEFF-D4FC-3867B6890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3B5E8-FE12-9149-44EE-FAF8E4282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4C35-489E-3E47-89D0-F1F488DD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245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697BD-52C2-5590-5E1B-34E4DD3EE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674EFF-2841-715E-D122-BDE6B1ED9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C5ADEE-6B78-ADA6-3A2A-010DF8F4A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425A-3D29-324C-BC2A-099EB15CBDDC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D4E8A-A13C-F6A2-648C-25FA53B94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C5AEC-61EF-E05C-96AB-807F85750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4C35-489E-3E47-89D0-F1F488DD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5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1034D-346C-9ED1-64A4-3A53F589C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66C02-54F3-DBD1-021E-7D1F0692EB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A6996C-4E39-D68B-3C82-F3FB405832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07DA97-21EE-A9D2-B540-36A35408D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425A-3D29-324C-BC2A-099EB15CBDDC}" type="datetimeFigureOut">
              <a:rPr lang="en-US" smtClean="0"/>
              <a:t>2/9/25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D1AB55-9567-FB2D-4391-4EC702467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C1176B-554E-11C0-F360-31A7E5479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4C35-489E-3E47-89D0-F1F488DD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00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ABAE4-1F45-1E9E-B0A8-3FFAD03BC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8E576E-2EA8-29B1-BCDB-3E9EE44EC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6CADE-77E1-6A8F-3F14-13D765319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959A21-6B2B-A333-CD00-6DFD82748B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467870-2994-EE40-EFEB-5BB3666443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6028B-0683-016F-A76D-CF9660C12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425A-3D29-324C-BC2A-099EB15CBDDC}" type="datetimeFigureOut">
              <a:rPr lang="en-US" smtClean="0"/>
              <a:t>2/9/25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BF98D5-E170-07A6-4D69-82868D621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829CEE-2E29-18EF-74A0-5CC96AEC2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4C35-489E-3E47-89D0-F1F488DD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654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5181A-8471-51CF-0E2B-E51BD343D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C4217A-96DA-0564-0BD9-7F0AD6355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425A-3D29-324C-BC2A-099EB15CBDDC}" type="datetimeFigureOut">
              <a:rPr lang="en-US" smtClean="0"/>
              <a:t>2/9/25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A8F3CE-BD91-B74F-8D02-DC0653906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9089BD-0F6A-995D-631C-AB2C01B64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4C35-489E-3E47-89D0-F1F488DD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43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6D59A1-CB5A-7E3D-77A4-75327825D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425A-3D29-324C-BC2A-099EB15CBDDC}" type="datetimeFigureOut">
              <a:rPr lang="en-US" smtClean="0"/>
              <a:t>2/9/25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47FAB2-1FBD-EECA-B039-A69F06DA3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951BE6-7DCF-5268-E8CD-C3103FBE8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4C35-489E-3E47-89D0-F1F488DD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64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CD85B-B83F-1AE1-6A47-AAC23FC1C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90DC8-B768-5898-CD55-2686D1237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16F8E3-8B25-E190-F870-201E2C765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FF35E8-A8C8-00AE-F7A4-E6D3B928B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425A-3D29-324C-BC2A-099EB15CBDDC}" type="datetimeFigureOut">
              <a:rPr lang="en-US" smtClean="0"/>
              <a:t>2/9/25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356818-0933-4E59-0EF9-3E0FB8EA4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080B16-7FD7-0CD7-BABE-BAD2023B9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4C35-489E-3E47-89D0-F1F488DD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89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44779-47CB-DE47-DFB8-A2B80A57E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C0D6AB-A535-E0CE-84A6-FA39626C3B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34C4B6-E6AB-91FE-F1BD-0345B97AC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1D98E2-F477-0090-9184-E5018050B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8425A-3D29-324C-BC2A-099EB15CBDDC}" type="datetimeFigureOut">
              <a:rPr lang="en-US" smtClean="0"/>
              <a:t>2/9/25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1F0D8-940E-7B0D-C84B-71AA3454F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B8F9DC-4FC2-03DC-7BA4-2CA21787A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4C35-489E-3E47-89D0-F1F488DD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40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8D08AC-CB34-EF18-165F-296BC37B3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B54F6-AB19-D2AA-0755-BE8A21398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2DC1E-172A-5CE2-EF52-F02737C416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8425A-3D29-324C-BC2A-099EB15CBDDC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AB46E-0D5A-836B-46CF-6E58422B26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1FFC9-756C-93EF-896E-FCB94EC5F7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24C35-489E-3E47-89D0-F1F488DD4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46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7652D-D913-ED7F-640D-A9C9D91F19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8884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New Horizons LEISA (Linear Etalon Imaging Spectral Array) KEM1 Raw and </a:t>
            </a:r>
            <a:r>
              <a:rPr lang="en-US"/>
              <a:t>Calibrated Data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5B8931-AA82-83CF-FC43-FF99D2DC94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30486"/>
            <a:ext cx="9144000" cy="827314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>
                <a:latin typeface="+mj-lt"/>
                <a:ea typeface="+mj-ea"/>
                <a:cs typeface="+mj-cs"/>
              </a:rPr>
              <a:t>Reviewed by: Olga Harrington Pinto</a:t>
            </a:r>
          </a:p>
          <a:p>
            <a:r>
              <a:rPr lang="en-US" sz="9600" dirty="0">
                <a:latin typeface="+mj-lt"/>
                <a:ea typeface="+mj-ea"/>
                <a:cs typeface="+mj-cs"/>
              </a:rPr>
              <a:t>PDS-SBN Review</a:t>
            </a:r>
          </a:p>
          <a:p>
            <a:r>
              <a:rPr lang="en-US" sz="9600" dirty="0">
                <a:latin typeface="+mj-lt"/>
                <a:ea typeface="+mj-ea"/>
                <a:cs typeface="+mj-cs"/>
              </a:rPr>
              <a:t>Feb. 11, 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666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28899-9982-70F2-98E1-5E0E2EE86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Datasets reviewed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D61C9-8EA8-B7FC-10A3-25DCAFBCE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effectLst/>
                <a:latin typeface="Helvetica" pitchFamily="2" charset="0"/>
              </a:rPr>
              <a:t>Raw dataset contained in directory:</a:t>
            </a:r>
            <a:endParaRPr lang="en-US" dirty="0">
              <a:effectLst/>
              <a:latin typeface="Helvetica" pitchFamily="2" charset="0"/>
            </a:endParaRPr>
          </a:p>
          <a:p>
            <a:pPr marL="0" indent="0">
              <a:buNone/>
            </a:pPr>
            <a:r>
              <a:rPr lang="en-US" i="1" dirty="0">
                <a:effectLst/>
                <a:latin typeface="Helvetica" pitchFamily="2" charset="0"/>
              </a:rPr>
              <a:t>	•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nh_leisa:kem1_raw::2.0</a:t>
            </a:r>
            <a:endParaRPr lang="en-US" dirty="0">
              <a:effectLst/>
              <a:latin typeface="Helvetica" pitchFamily="2" charset="0"/>
            </a:endParaRPr>
          </a:p>
          <a:p>
            <a:r>
              <a:rPr lang="en-US" i="1" dirty="0">
                <a:effectLst/>
                <a:latin typeface="Helvetica" pitchFamily="2" charset="0"/>
              </a:rPr>
              <a:t>Calibrated dataset contained in directory:</a:t>
            </a:r>
            <a:endParaRPr lang="en-US" dirty="0">
              <a:effectLst/>
              <a:latin typeface="Helvetica" pitchFamily="2" charset="0"/>
            </a:endParaRPr>
          </a:p>
          <a:p>
            <a:pPr marL="0" indent="0">
              <a:buNone/>
            </a:pPr>
            <a:r>
              <a:rPr lang="en-US" i="1" dirty="0">
                <a:effectLst/>
                <a:latin typeface="Helvetica" pitchFamily="2" charset="0"/>
              </a:rPr>
              <a:t>	• </a:t>
            </a:r>
            <a:r>
              <a:rPr lang="en-US" b="0" i="0" dirty="0">
                <a:effectLst/>
                <a:latin typeface="Arial" panose="020B0604020202020204" pitchFamily="34" charset="0"/>
              </a:rPr>
              <a:t>nh_leisa:kem1_cal::2.0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532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AACED-4490-A683-1F9B-74D17F189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Raw Dataset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75D99-9F46-9949-23ED-51C30F329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>
                <a:effectLst/>
                <a:latin typeface="Helvetica" pitchFamily="2" charset="0"/>
              </a:rPr>
              <a:t>The directory includes the following:</a:t>
            </a:r>
            <a:endParaRPr lang="en-US" dirty="0">
              <a:effectLst/>
              <a:latin typeface="Helvetica" pitchFamily="2" charset="0"/>
            </a:endParaRPr>
          </a:p>
          <a:p>
            <a:pPr marL="0" indent="0">
              <a:buNone/>
            </a:pPr>
            <a:r>
              <a:rPr lang="en-US" i="1" dirty="0">
                <a:effectLst/>
                <a:latin typeface="Helvetica" pitchFamily="2" charset="0"/>
              </a:rPr>
              <a:t>	• “S</a:t>
            </a:r>
            <a:r>
              <a:rPr lang="en-US" i="1" dirty="0">
                <a:latin typeface="Helvetica" pitchFamily="2" charset="0"/>
              </a:rPr>
              <a:t>UPPORT</a:t>
            </a:r>
            <a:r>
              <a:rPr lang="en-US" i="1" dirty="0">
                <a:effectLst/>
                <a:latin typeface="Helvetica" pitchFamily="2" charset="0"/>
              </a:rPr>
              <a:t>” directory</a:t>
            </a:r>
            <a:endParaRPr lang="en-US" dirty="0">
              <a:effectLst/>
              <a:latin typeface="Helvetica" pitchFamily="2" charset="0"/>
            </a:endParaRPr>
          </a:p>
          <a:p>
            <a:pPr marL="0" indent="0">
              <a:buNone/>
            </a:pPr>
            <a:r>
              <a:rPr lang="en-US" i="1" dirty="0">
                <a:effectLst/>
                <a:latin typeface="Helvetica" pitchFamily="2" charset="0"/>
              </a:rPr>
              <a:t>	• “CHECKSUM” sub-directory</a:t>
            </a:r>
            <a:endParaRPr lang="en-US" dirty="0">
              <a:effectLst/>
              <a:latin typeface="Helvetica" pitchFamily="2" charset="0"/>
            </a:endParaRPr>
          </a:p>
          <a:p>
            <a:pPr marL="0" indent="0">
              <a:buNone/>
            </a:pPr>
            <a:r>
              <a:rPr lang="en-US" dirty="0">
                <a:effectLst/>
                <a:latin typeface="Helvetica" pitchFamily="2" charset="0"/>
              </a:rPr>
              <a:t>	</a:t>
            </a:r>
            <a:r>
              <a:rPr lang="en-US" i="1" dirty="0">
                <a:effectLst/>
                <a:latin typeface="Helvetica" pitchFamily="2" charset="0"/>
              </a:rPr>
              <a:t>• “DOWNLOAD” sub-</a:t>
            </a:r>
            <a:r>
              <a:rPr lang="en-US" i="1" dirty="0">
                <a:latin typeface="Helvetica" pitchFamily="2" charset="0"/>
              </a:rPr>
              <a:t>directory</a:t>
            </a:r>
          </a:p>
          <a:p>
            <a:pPr marL="0" indent="0">
              <a:buNone/>
            </a:pPr>
            <a:r>
              <a:rPr lang="en-US" i="1" dirty="0">
                <a:effectLst/>
                <a:latin typeface="Helvetica" pitchFamily="2" charset="0"/>
              </a:rPr>
              <a:t>	• “</a:t>
            </a:r>
            <a:r>
              <a:rPr lang="en-US" i="1" dirty="0" err="1">
                <a:effectLst/>
                <a:latin typeface="Helvetica" pitchFamily="2" charset="0"/>
              </a:rPr>
              <a:t>overview.txt</a:t>
            </a:r>
            <a:r>
              <a:rPr lang="en-US" i="1" dirty="0">
                <a:effectLst/>
                <a:latin typeface="Helvetica" pitchFamily="2" charset="0"/>
              </a:rPr>
              <a:t>” ascii text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23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F8F6F-D837-F098-3085-FA5603860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Verifying the ASCII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07A60-D03E-DB03-1FEB-8C91E5EFC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218333" cy="4351338"/>
          </a:xfrm>
        </p:spPr>
        <p:txBody>
          <a:bodyPr>
            <a:normAutofit/>
          </a:bodyPr>
          <a:lstStyle/>
          <a:p>
            <a:r>
              <a:rPr lang="en-US" dirty="0"/>
              <a:t>Possible issue: The instrument descriptions for </a:t>
            </a:r>
          </a:p>
          <a:p>
            <a:pPr marL="0" indent="0">
              <a:buNone/>
            </a:pPr>
            <a:r>
              <a:rPr lang="en-US" dirty="0"/>
              <a:t>	RALPH_SSR - </a:t>
            </a:r>
            <a:r>
              <a:rPr lang="en-US" dirty="0" err="1"/>
              <a:t>urn:nasa:pds:nh_documents:ralph:ralph_ssr</a:t>
            </a:r>
            <a:r>
              <a:rPr lang="en-US" dirty="0"/>
              <a:t> 	SOC_INST_ICD - </a:t>
            </a:r>
            <a:r>
              <a:rPr lang="en-US" dirty="0" err="1"/>
              <a:t>urn:nasa:pds:nh_documents:mission:soc_inst_icd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NH_RALPH_V###_TI.TXT (### is a version number) - 	urn:nasa:pds:nh_documents:ralph:nh_ralph_v100_ti  </a:t>
            </a:r>
          </a:p>
          <a:p>
            <a:pPr marL="0" indent="0">
              <a:buNone/>
            </a:pPr>
            <a:r>
              <a:rPr lang="en-US" dirty="0"/>
              <a:t>These files are in the PREVIOUSLY_RELEASED_FOR_REFERENCE sub folders.</a:t>
            </a:r>
          </a:p>
          <a:p>
            <a:r>
              <a:rPr lang="en-US" dirty="0"/>
              <a:t>Fit files do not open with PDS viewer, but do open with DS9</a:t>
            </a:r>
          </a:p>
          <a:p>
            <a:r>
              <a:rPr lang="en-US" dirty="0"/>
              <a:t>No other issues found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295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0766CC-1BC9-ACDE-10EE-41C289BBA8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ACB4B-BFA4-8350-5282-DFF6B3BDB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Calibrated Dataset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4CA3C-B527-430B-4B9F-6D03A2551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>
                <a:effectLst/>
                <a:latin typeface="Helvetica" pitchFamily="2" charset="0"/>
              </a:rPr>
              <a:t>The directory includes the following:</a:t>
            </a:r>
            <a:endParaRPr lang="en-US" dirty="0">
              <a:effectLst/>
              <a:latin typeface="Helvetica" pitchFamily="2" charset="0"/>
            </a:endParaRPr>
          </a:p>
          <a:p>
            <a:pPr marL="0" indent="0">
              <a:buNone/>
            </a:pPr>
            <a:r>
              <a:rPr lang="en-US" i="1" dirty="0">
                <a:effectLst/>
                <a:latin typeface="Helvetica" pitchFamily="2" charset="0"/>
              </a:rPr>
              <a:t>	• “S</a:t>
            </a:r>
            <a:r>
              <a:rPr lang="en-US" i="1" dirty="0">
                <a:latin typeface="Helvetica" pitchFamily="2" charset="0"/>
              </a:rPr>
              <a:t>UPPORT</a:t>
            </a:r>
            <a:r>
              <a:rPr lang="en-US" i="1" dirty="0">
                <a:effectLst/>
                <a:latin typeface="Helvetica" pitchFamily="2" charset="0"/>
              </a:rPr>
              <a:t>” directory</a:t>
            </a:r>
            <a:endParaRPr lang="en-US" dirty="0">
              <a:effectLst/>
              <a:latin typeface="Helvetica" pitchFamily="2" charset="0"/>
            </a:endParaRPr>
          </a:p>
          <a:p>
            <a:pPr marL="0" indent="0">
              <a:buNone/>
            </a:pPr>
            <a:r>
              <a:rPr lang="en-US" i="1" dirty="0">
                <a:effectLst/>
                <a:latin typeface="Helvetica" pitchFamily="2" charset="0"/>
              </a:rPr>
              <a:t>	• “CHECKSUM” sub-directory</a:t>
            </a:r>
            <a:endParaRPr lang="en-US" dirty="0">
              <a:effectLst/>
              <a:latin typeface="Helvetica" pitchFamily="2" charset="0"/>
            </a:endParaRPr>
          </a:p>
          <a:p>
            <a:pPr marL="0" indent="0">
              <a:buNone/>
            </a:pPr>
            <a:r>
              <a:rPr lang="en-US" dirty="0">
                <a:effectLst/>
                <a:latin typeface="Helvetica" pitchFamily="2" charset="0"/>
              </a:rPr>
              <a:t>	</a:t>
            </a:r>
            <a:r>
              <a:rPr lang="en-US" i="1" dirty="0">
                <a:effectLst/>
                <a:latin typeface="Helvetica" pitchFamily="2" charset="0"/>
              </a:rPr>
              <a:t>• “DOWNLOAD” sub-</a:t>
            </a:r>
            <a:r>
              <a:rPr lang="en-US" i="1" dirty="0">
                <a:latin typeface="Helvetica" pitchFamily="2" charset="0"/>
              </a:rPr>
              <a:t>directory</a:t>
            </a:r>
          </a:p>
          <a:p>
            <a:pPr marL="0" indent="0">
              <a:buNone/>
            </a:pPr>
            <a:r>
              <a:rPr lang="en-US" i="1" dirty="0">
                <a:effectLst/>
                <a:latin typeface="Helvetica" pitchFamily="2" charset="0"/>
              </a:rPr>
              <a:t>	• “</a:t>
            </a:r>
            <a:r>
              <a:rPr lang="en-US" i="1" dirty="0" err="1">
                <a:effectLst/>
                <a:latin typeface="Helvetica" pitchFamily="2" charset="0"/>
              </a:rPr>
              <a:t>overview.txt</a:t>
            </a:r>
            <a:r>
              <a:rPr lang="en-US" i="1" dirty="0">
                <a:effectLst/>
                <a:latin typeface="Helvetica" pitchFamily="2" charset="0"/>
              </a:rPr>
              <a:t>” ascii text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785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5A0F14-BC15-5DAC-CA6D-902A7802E4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4CE41-5A66-D8A3-B57D-511CA0C1E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Verifying the ASCII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67B9F-3231-CA9C-C7C8-F7F047C2F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218333" cy="4351338"/>
          </a:xfrm>
        </p:spPr>
        <p:txBody>
          <a:bodyPr>
            <a:normAutofit/>
          </a:bodyPr>
          <a:lstStyle/>
          <a:p>
            <a:r>
              <a:rPr lang="en-US" dirty="0"/>
              <a:t>Possible issue: The instrument descriptions for </a:t>
            </a:r>
          </a:p>
          <a:p>
            <a:pPr marL="0" indent="0">
              <a:buNone/>
            </a:pPr>
            <a:r>
              <a:rPr lang="en-US" dirty="0"/>
              <a:t>	RALPH_SSR - </a:t>
            </a:r>
            <a:r>
              <a:rPr lang="en-US" dirty="0" err="1"/>
              <a:t>urn:nasa:pds:nh_documents:ralph:ralph_ssr</a:t>
            </a:r>
            <a:r>
              <a:rPr lang="en-US" dirty="0"/>
              <a:t> 	SOC_INST_ICD - </a:t>
            </a:r>
            <a:r>
              <a:rPr lang="en-US" dirty="0" err="1"/>
              <a:t>urn:nasa:pds:nh_documents:mission:soc_inst_icd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NH_RALPH_V###_TI.TXT (### is a version number) - 	urn:nasa:pds:nh_documents:ralph:nh_ralph_v100_ti  </a:t>
            </a:r>
          </a:p>
          <a:p>
            <a:pPr marL="0" indent="0">
              <a:buNone/>
            </a:pPr>
            <a:r>
              <a:rPr lang="en-US" dirty="0"/>
              <a:t>These files are in the PREVIOUSLY_RELEASED_FOR_REFERENCE sub folders.</a:t>
            </a:r>
          </a:p>
          <a:p>
            <a:r>
              <a:rPr lang="en-US" dirty="0"/>
              <a:t>Fit files do not open with PDS viewer, but do open with DS9</a:t>
            </a:r>
          </a:p>
          <a:p>
            <a:r>
              <a:rPr lang="en-US" dirty="0"/>
              <a:t>No other issues found</a:t>
            </a:r>
          </a:p>
        </p:txBody>
      </p:sp>
    </p:spTree>
    <p:extLst>
      <p:ext uri="{BB962C8B-B14F-4D97-AF65-F5344CB8AC3E}">
        <p14:creationId xmlns:p14="http://schemas.microsoft.com/office/powerpoint/2010/main" val="937032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2D59F0-8B11-4250-F12E-E5AED37D99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969A3-B9EA-8E46-F51A-C0258F2E5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Issues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8A816-1154-719D-D577-C7ED3BE9A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am not sure what the MD5SUM file is about in the Download folder</a:t>
            </a:r>
          </a:p>
          <a:p>
            <a:r>
              <a:rPr lang="en-US" dirty="0"/>
              <a:t>Possibly fix fit file or </a:t>
            </a:r>
            <a:r>
              <a:rPr lang="en-US" dirty="0" err="1"/>
              <a:t>pds</a:t>
            </a:r>
            <a:r>
              <a:rPr lang="en-US" dirty="0"/>
              <a:t> viewer to see files in </a:t>
            </a:r>
            <a:r>
              <a:rPr lang="en-US" dirty="0" err="1"/>
              <a:t>pds</a:t>
            </a:r>
            <a:r>
              <a:rPr lang="en-US" dirty="0"/>
              <a:t> viewer</a:t>
            </a:r>
          </a:p>
          <a:p>
            <a:r>
              <a:rPr lang="en-US" dirty="0"/>
              <a:t>No other issues found from the other folders and files</a:t>
            </a:r>
          </a:p>
        </p:txBody>
      </p:sp>
    </p:spTree>
    <p:extLst>
      <p:ext uri="{BB962C8B-B14F-4D97-AF65-F5344CB8AC3E}">
        <p14:creationId xmlns:p14="http://schemas.microsoft.com/office/powerpoint/2010/main" val="691625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4008</TotalTime>
  <Words>428</Words>
  <Application>Microsoft Macintosh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Office Theme</vt:lpstr>
      <vt:lpstr>New Horizons LEISA (Linear Etalon Imaging Spectral Array) KEM1 Raw and Calibrated Data</vt:lpstr>
      <vt:lpstr>Datasets reviewed</vt:lpstr>
      <vt:lpstr>Raw Dataset review</vt:lpstr>
      <vt:lpstr>Verifying the ASCII file</vt:lpstr>
      <vt:lpstr>Calibrated Dataset review</vt:lpstr>
      <vt:lpstr>Verifying the ASCII file</vt:lpstr>
      <vt:lpstr>Possible Issues found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SBD PDS Review New Horizons LEISA KEM2 Raw and Calibrated Data</dc:title>
  <dc:creator>Olga Harrington Pinto</dc:creator>
  <cp:lastModifiedBy>Olga Harrington Pinto</cp:lastModifiedBy>
  <cp:revision>7</cp:revision>
  <dcterms:created xsi:type="dcterms:W3CDTF">2024-01-21T18:26:46Z</dcterms:created>
  <dcterms:modified xsi:type="dcterms:W3CDTF">2025-02-11T03:06:29Z</dcterms:modified>
</cp:coreProperties>
</file>