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7" r:id="rId5"/>
    <p:sldId id="265" r:id="rId6"/>
    <p:sldId id="266" r:id="rId7"/>
    <p:sldId id="263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L’Ralph</a:t>
            </a:r>
            <a:r>
              <a:rPr lang="en-US" dirty="0"/>
              <a:t>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L’Ralph</a:t>
            </a:r>
            <a:r>
              <a:rPr lang="en-US" dirty="0"/>
              <a:t>/LEISA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FF0992-ABA3-E422-EFAB-6AEE608EE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47" y="2215677"/>
            <a:ext cx="5572539" cy="3325449"/>
          </a:xfrm>
        </p:spPr>
        <p:txBody>
          <a:bodyPr/>
          <a:lstStyle/>
          <a:p>
            <a:r>
              <a:rPr lang="en-US" dirty="0"/>
              <a:t>Successor to similar instruments on New Horizons and OSIRIS-</a:t>
            </a:r>
            <a:r>
              <a:rPr lang="en-US" dirty="0" err="1"/>
              <a:t>REx</a:t>
            </a:r>
            <a:endParaRPr lang="en-US" dirty="0"/>
          </a:p>
          <a:p>
            <a:r>
              <a:rPr lang="en-US" dirty="0"/>
              <a:t>“Push-broom” Imaging IR spectrometer, covering 0.95-4 microns</a:t>
            </a:r>
          </a:p>
          <a:p>
            <a:r>
              <a:rPr lang="en-US" dirty="0"/>
              <a:t>Scans across target to obtain image cube with spectral information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drum&#10;&#10;Description automatically generated">
            <a:extLst>
              <a:ext uri="{FF2B5EF4-FFF2-40B4-BE49-F238E27FC236}">
                <a16:creationId xmlns:a16="http://schemas.microsoft.com/office/drawing/2014/main" id="{B191C73E-3C95-9C5B-959A-38C2B1A5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15" y="2100588"/>
            <a:ext cx="5725165" cy="35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" y="132599"/>
            <a:ext cx="4109086" cy="850381"/>
          </a:xfrm>
        </p:spPr>
        <p:txBody>
          <a:bodyPr>
            <a:normAutofit/>
          </a:bodyPr>
          <a:lstStyle/>
          <a:p>
            <a:r>
              <a:rPr lang="en-US" dirty="0" err="1"/>
              <a:t>Donaldjohanson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6" y="1325563"/>
            <a:ext cx="4271964" cy="4936923"/>
          </a:xfrm>
        </p:spPr>
        <p:txBody>
          <a:bodyPr>
            <a:normAutofit/>
          </a:bodyPr>
          <a:lstStyle/>
          <a:p>
            <a:r>
              <a:rPr lang="en-US" dirty="0"/>
              <a:t>Observations during the </a:t>
            </a:r>
            <a:r>
              <a:rPr lang="en-US" dirty="0" err="1"/>
              <a:t>Donaldjohanson</a:t>
            </a:r>
            <a:r>
              <a:rPr lang="en-US" dirty="0"/>
              <a:t> encounter, engineering and science calibrated data, also includes some of the calibration files </a:t>
            </a:r>
          </a:p>
          <a:p>
            <a:r>
              <a:rPr lang="en-US" dirty="0"/>
              <a:t>Most data look OK!  Headers informative and well organized</a:t>
            </a:r>
          </a:p>
          <a:p>
            <a:r>
              <a:rPr lang="en-US" dirty="0"/>
              <a:t>Delivery also includes XML files for all data, look OK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B82DDD5-7017-BDEB-3E6C-073358FA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31" y="0"/>
            <a:ext cx="7016187" cy="499818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2AF5B3-8947-B8FE-A804-E4098E34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4" y="4630030"/>
            <a:ext cx="7772400" cy="23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76C6F-5E07-2A22-A102-DC9A3004C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1A6D-CE44-AC9D-14BE-614B4387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515600" cy="1325563"/>
          </a:xfrm>
        </p:spPr>
        <p:txBody>
          <a:bodyPr/>
          <a:lstStyle/>
          <a:p>
            <a:r>
              <a:rPr lang="en-US" dirty="0"/>
              <a:t>Engineering and Science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76009-47D6-C83B-9761-A63E9181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511" y="1870811"/>
            <a:ext cx="5171744" cy="4169529"/>
          </a:xfrm>
        </p:spPr>
        <p:txBody>
          <a:bodyPr>
            <a:normAutofit/>
          </a:bodyPr>
          <a:lstStyle/>
          <a:p>
            <a:r>
              <a:rPr lang="en-US" dirty="0"/>
              <a:t>Image with ending 607 looks stretched out vertically, intentional?</a:t>
            </a:r>
          </a:p>
          <a:p>
            <a:r>
              <a:rPr lang="en-US" dirty="0"/>
              <a:t>Data has variety of sizes, reflects different scan strategies?  Also seems most are split into short wavelength (1-2.4 microns) and long wavelength (2.4-4 microns) files, except for 607 and 610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871774-EEC3-4964-94B5-D481598D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34" y="1511496"/>
            <a:ext cx="7274564" cy="48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515600" cy="1325563"/>
          </a:xfrm>
        </p:spPr>
        <p:txBody>
          <a:bodyPr/>
          <a:lstStyle/>
          <a:p>
            <a:r>
              <a:rPr lang="en-US" dirty="0"/>
              <a:t>Calibration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968034"/>
            <a:ext cx="11291890" cy="2839442"/>
          </a:xfrm>
        </p:spPr>
        <p:txBody>
          <a:bodyPr>
            <a:normAutofit/>
          </a:bodyPr>
          <a:lstStyle/>
          <a:p>
            <a:r>
              <a:rPr lang="en-US" dirty="0"/>
              <a:t>Includes only backgrounds (space) and fringe flats</a:t>
            </a:r>
          </a:p>
          <a:p>
            <a:r>
              <a:rPr lang="en-US" dirty="0"/>
              <a:t>Wavelength, Radiometric Calibration, and Background included as extensions of calibrated science data, no bad pixel masks in this delivery</a:t>
            </a:r>
          </a:p>
          <a:p>
            <a:r>
              <a:rPr lang="en-US" dirty="0"/>
              <a:t>Space files seem to have two different appearances and sizes (which alternate), but I think this just reflects the short and long wavelength coverage of the data?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AF3764-CDE8-2116-975B-3C75685F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35" y="3541852"/>
            <a:ext cx="4986989" cy="3625334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F8A324-35F0-BB49-9765-827A54005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41852"/>
            <a:ext cx="4986989" cy="36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515600" cy="1325563"/>
          </a:xfrm>
        </p:spPr>
        <p:txBody>
          <a:bodyPr/>
          <a:lstStyle/>
          <a:p>
            <a:r>
              <a:rPr lang="en-US" dirty="0"/>
              <a:t>Displaying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DC32C-B387-DD55-CA79-F607E24A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79" y="1176973"/>
            <a:ext cx="11291890" cy="2137727"/>
          </a:xfrm>
        </p:spPr>
        <p:txBody>
          <a:bodyPr>
            <a:normAutofit/>
          </a:bodyPr>
          <a:lstStyle/>
          <a:p>
            <a:r>
              <a:rPr lang="en-US" dirty="0"/>
              <a:t>For all files, able to open in both DS9 and PDSViewer4, no issues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079D77-7E0A-93CA-8F24-610DFCE5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51" y="1555437"/>
            <a:ext cx="6069097" cy="56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1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75" y="1116676"/>
            <a:ext cx="11872344" cy="3875723"/>
          </a:xfrm>
        </p:spPr>
        <p:txBody>
          <a:bodyPr>
            <a:noAutofit/>
          </a:bodyPr>
          <a:lstStyle/>
          <a:p>
            <a:r>
              <a:rPr lang="en-US" sz="2400" dirty="0"/>
              <a:t>Includes documentation that is generally in good order, a few typos and corrections needed</a:t>
            </a:r>
          </a:p>
          <a:p>
            <a:r>
              <a:rPr lang="en-US" sz="2400" dirty="0"/>
              <a:t>In Document Folder, </a:t>
            </a:r>
            <a:r>
              <a:rPr lang="en-US" sz="2400" dirty="0" err="1"/>
              <a:t>collection_overview.txt</a:t>
            </a:r>
            <a:r>
              <a:rPr lang="en-US" sz="2400" dirty="0"/>
              <a:t> file is empty (should it be?)</a:t>
            </a:r>
          </a:p>
          <a:p>
            <a:r>
              <a:rPr lang="en-US" sz="2400" dirty="0"/>
              <a:t>In Calibrated Folder, </a:t>
            </a:r>
            <a:r>
              <a:rPr lang="en-US" sz="2400" dirty="0" err="1"/>
              <a:t>collection_overview.txt</a:t>
            </a:r>
            <a:r>
              <a:rPr lang="en-US" sz="2400" dirty="0"/>
              <a:t> first sentence needs to be updated to say calibrated data from </a:t>
            </a:r>
            <a:r>
              <a:rPr lang="en-US" sz="2400" dirty="0" err="1"/>
              <a:t>Donaldjohanson</a:t>
            </a:r>
            <a:r>
              <a:rPr lang="en-US" sz="2400" dirty="0"/>
              <a:t> encounter, not raw from </a:t>
            </a:r>
            <a:r>
              <a:rPr lang="en-US" sz="2400" dirty="0" err="1"/>
              <a:t>Dinkinesh</a:t>
            </a:r>
            <a:r>
              <a:rPr lang="en-US" sz="2400" dirty="0"/>
              <a:t>, also title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LRalph_LEISA_activities.pdf</a:t>
            </a:r>
            <a:r>
              <a:rPr lang="en-US" sz="2400" dirty="0"/>
              <a:t>, typo in word “effective” for details column of </a:t>
            </a:r>
            <a:r>
              <a:rPr lang="en-US" sz="2400" dirty="0" err="1"/>
              <a:t>Dinkinesh</a:t>
            </a:r>
            <a:r>
              <a:rPr lang="en-US" sz="2400" dirty="0"/>
              <a:t> flyby</a:t>
            </a:r>
          </a:p>
          <a:p>
            <a:r>
              <a:rPr lang="en-US" sz="2400" dirty="0"/>
              <a:t>In Calibration folder, </a:t>
            </a:r>
            <a:r>
              <a:rPr lang="en-US" sz="2400" dirty="0" err="1"/>
              <a:t>collection_overview.txt</a:t>
            </a:r>
            <a:r>
              <a:rPr lang="en-US" sz="2400" dirty="0"/>
              <a:t>-under Bad Pixel Map Heading, “file” should be plural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BD0046-E089-856F-881D-9A6BE77B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293" y="4042254"/>
            <a:ext cx="5173961" cy="3065497"/>
          </a:xfrm>
          <a:prstGeom prst="rect">
            <a:avLst/>
          </a:prstGeom>
        </p:spPr>
      </p:pic>
      <p:pic>
        <p:nvPicPr>
          <p:cNvPr id="10" name="Picture 9" descr="A close-up of a list&#10;&#10;AI-generated content may be incorrect.">
            <a:extLst>
              <a:ext uri="{FF2B5EF4-FFF2-40B4-BE49-F238E27FC236}">
                <a16:creationId xmlns:a16="http://schemas.microsoft.com/office/drawing/2014/main" id="{FF239D79-0D9F-D02B-834D-87A8D872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733" y="4460940"/>
            <a:ext cx="7851267" cy="19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7EB0-B079-113A-793E-17D7FBA2C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C72-1FDF-F24A-8272-3FCEEF86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Other General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F847C-B188-8195-F4D6-7ED3BD9C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1139825"/>
            <a:ext cx="10515600" cy="43350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LRalph</a:t>
            </a:r>
            <a:r>
              <a:rPr lang="en-US" dirty="0"/>
              <a:t> Activities PDF, asterisk note on table for temperature notes that T &gt; 103K are off-nominal.  So is all data included in these submissions considered off-nominal?</a:t>
            </a:r>
          </a:p>
          <a:p>
            <a:r>
              <a:rPr lang="en-US" dirty="0"/>
              <a:t> In Post-Processing document for fringing, is the algorithm described something that will be included as a tool for users to use, or is it just the description of what should be done?</a:t>
            </a:r>
          </a:p>
          <a:p>
            <a:r>
              <a:rPr lang="en-US" dirty="0"/>
              <a:t> </a:t>
            </a:r>
            <a:r>
              <a:rPr lang="en-US" dirty="0" err="1"/>
              <a:t>README.txt</a:t>
            </a:r>
            <a:r>
              <a:rPr lang="en-US" dirty="0"/>
              <a:t> under calibrated data collection says it “contains partially processed images”. Does this just refer to the fact that they haven’t had the post-processing with the </a:t>
            </a:r>
            <a:r>
              <a:rPr lang="en-US"/>
              <a:t>fringe flats?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0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7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393"/>
            <a:ext cx="10515600" cy="2589213"/>
          </a:xfrm>
        </p:spPr>
        <p:txBody>
          <a:bodyPr>
            <a:normAutofit fontScale="85000" lnSpcReduction="10000"/>
          </a:bodyPr>
          <a:lstStyle/>
          <a:p>
            <a:r>
              <a:rPr lang="en-US" sz="5000" dirty="0"/>
              <a:t> Data is certifiable, as long as inconsistencies in data sizes are correct and image 607 is supposed to be stretched out</a:t>
            </a:r>
          </a:p>
          <a:p>
            <a:r>
              <a:rPr lang="en-US" sz="5000" dirty="0"/>
              <a:t> Some fixes to documentation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63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449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L’Ralph LEISA PDS Review</vt:lpstr>
      <vt:lpstr>L’Ralph/LEISA Overview</vt:lpstr>
      <vt:lpstr>Donaldjohanson</vt:lpstr>
      <vt:lpstr>Engineering and Science Data</vt:lpstr>
      <vt:lpstr>Calibration Data</vt:lpstr>
      <vt:lpstr>Displaying Data</vt:lpstr>
      <vt:lpstr>Documentation</vt:lpstr>
      <vt:lpstr>Other General Questions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Adam McKay</cp:lastModifiedBy>
  <cp:revision>90</cp:revision>
  <dcterms:created xsi:type="dcterms:W3CDTF">2020-05-28T02:44:12Z</dcterms:created>
  <dcterms:modified xsi:type="dcterms:W3CDTF">2025-10-17T02:19:48Z</dcterms:modified>
</cp:coreProperties>
</file>