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95" autoAdjust="0"/>
    <p:restoredTop sz="94660"/>
  </p:normalViewPr>
  <p:slideViewPr>
    <p:cSldViewPr snapToGrid="0">
      <p:cViewPr varScale="1">
        <p:scale>
          <a:sx n="13" d="100"/>
          <a:sy n="13" d="100"/>
        </p:scale>
        <p:origin x="10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hlinkClick xmlns:r="http://schemas.openxmlformats.org/officeDocument/2006/relationships" r:id=""/>
              </a:rPr>
              <a:t>13ch3oh_10k_ir</a:t>
            </a:r>
            <a:r>
              <a:rPr lang="en-US"/>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tx>
            <c:v>Irradiated</c:v>
          </c:tx>
          <c:spPr>
            <a:ln w="19050" cap="rnd">
              <a:solidFill>
                <a:schemeClr val="accent1"/>
              </a:solidFill>
              <a:round/>
            </a:ln>
            <a:effectLst/>
          </c:spPr>
          <c:marker>
            <c:symbol val="none"/>
          </c:marker>
          <c:xVal>
            <c:numRef>
              <c:f>Sheet1!$B$3:$B$2855</c:f>
              <c:numCache>
                <c:formatCode>0.00E+00</c:formatCode>
                <c:ptCount val="2853"/>
                <c:pt idx="0">
                  <c:v>499</c:v>
                </c:pt>
                <c:pt idx="1">
                  <c:v>501</c:v>
                </c:pt>
                <c:pt idx="2">
                  <c:v>503</c:v>
                </c:pt>
                <c:pt idx="3">
                  <c:v>505</c:v>
                </c:pt>
                <c:pt idx="4">
                  <c:v>507</c:v>
                </c:pt>
                <c:pt idx="5">
                  <c:v>509</c:v>
                </c:pt>
                <c:pt idx="6">
                  <c:v>511</c:v>
                </c:pt>
                <c:pt idx="7">
                  <c:v>513</c:v>
                </c:pt>
                <c:pt idx="8">
                  <c:v>515</c:v>
                </c:pt>
                <c:pt idx="9">
                  <c:v>517</c:v>
                </c:pt>
                <c:pt idx="10">
                  <c:v>519</c:v>
                </c:pt>
                <c:pt idx="11">
                  <c:v>521</c:v>
                </c:pt>
                <c:pt idx="12">
                  <c:v>523</c:v>
                </c:pt>
                <c:pt idx="13">
                  <c:v>525</c:v>
                </c:pt>
                <c:pt idx="14">
                  <c:v>526</c:v>
                </c:pt>
                <c:pt idx="15">
                  <c:v>528</c:v>
                </c:pt>
                <c:pt idx="16">
                  <c:v>530</c:v>
                </c:pt>
                <c:pt idx="17">
                  <c:v>532</c:v>
                </c:pt>
                <c:pt idx="18">
                  <c:v>534</c:v>
                </c:pt>
                <c:pt idx="19">
                  <c:v>536</c:v>
                </c:pt>
                <c:pt idx="20">
                  <c:v>538</c:v>
                </c:pt>
                <c:pt idx="21">
                  <c:v>540</c:v>
                </c:pt>
                <c:pt idx="22">
                  <c:v>542</c:v>
                </c:pt>
                <c:pt idx="23">
                  <c:v>544</c:v>
                </c:pt>
                <c:pt idx="24">
                  <c:v>546</c:v>
                </c:pt>
                <c:pt idx="25">
                  <c:v>548</c:v>
                </c:pt>
                <c:pt idx="26">
                  <c:v>550</c:v>
                </c:pt>
                <c:pt idx="27">
                  <c:v>552</c:v>
                </c:pt>
                <c:pt idx="28">
                  <c:v>553</c:v>
                </c:pt>
                <c:pt idx="29">
                  <c:v>555</c:v>
                </c:pt>
                <c:pt idx="30">
                  <c:v>557</c:v>
                </c:pt>
                <c:pt idx="31">
                  <c:v>559</c:v>
                </c:pt>
                <c:pt idx="32">
                  <c:v>561</c:v>
                </c:pt>
                <c:pt idx="33">
                  <c:v>563</c:v>
                </c:pt>
                <c:pt idx="34">
                  <c:v>565</c:v>
                </c:pt>
                <c:pt idx="35">
                  <c:v>567</c:v>
                </c:pt>
                <c:pt idx="36">
                  <c:v>569</c:v>
                </c:pt>
                <c:pt idx="37">
                  <c:v>571</c:v>
                </c:pt>
                <c:pt idx="38">
                  <c:v>573</c:v>
                </c:pt>
                <c:pt idx="39">
                  <c:v>575</c:v>
                </c:pt>
                <c:pt idx="40">
                  <c:v>577</c:v>
                </c:pt>
                <c:pt idx="41">
                  <c:v>579</c:v>
                </c:pt>
                <c:pt idx="42">
                  <c:v>580</c:v>
                </c:pt>
                <c:pt idx="43">
                  <c:v>582</c:v>
                </c:pt>
                <c:pt idx="44">
                  <c:v>584</c:v>
                </c:pt>
                <c:pt idx="45">
                  <c:v>586</c:v>
                </c:pt>
                <c:pt idx="46">
                  <c:v>588</c:v>
                </c:pt>
                <c:pt idx="47">
                  <c:v>590</c:v>
                </c:pt>
                <c:pt idx="48">
                  <c:v>592</c:v>
                </c:pt>
                <c:pt idx="49">
                  <c:v>594</c:v>
                </c:pt>
                <c:pt idx="50">
                  <c:v>596</c:v>
                </c:pt>
                <c:pt idx="51">
                  <c:v>598</c:v>
                </c:pt>
                <c:pt idx="52">
                  <c:v>600</c:v>
                </c:pt>
                <c:pt idx="53">
                  <c:v>602</c:v>
                </c:pt>
                <c:pt idx="54">
                  <c:v>604</c:v>
                </c:pt>
                <c:pt idx="55">
                  <c:v>606</c:v>
                </c:pt>
                <c:pt idx="56">
                  <c:v>607</c:v>
                </c:pt>
                <c:pt idx="57">
                  <c:v>609</c:v>
                </c:pt>
                <c:pt idx="58">
                  <c:v>611</c:v>
                </c:pt>
                <c:pt idx="59">
                  <c:v>613</c:v>
                </c:pt>
                <c:pt idx="60">
                  <c:v>615</c:v>
                </c:pt>
                <c:pt idx="61">
                  <c:v>617</c:v>
                </c:pt>
                <c:pt idx="62">
                  <c:v>619</c:v>
                </c:pt>
                <c:pt idx="63">
                  <c:v>621</c:v>
                </c:pt>
                <c:pt idx="64">
                  <c:v>623</c:v>
                </c:pt>
                <c:pt idx="65">
                  <c:v>625</c:v>
                </c:pt>
                <c:pt idx="66">
                  <c:v>627</c:v>
                </c:pt>
                <c:pt idx="67">
                  <c:v>629</c:v>
                </c:pt>
                <c:pt idx="68">
                  <c:v>631</c:v>
                </c:pt>
                <c:pt idx="69">
                  <c:v>633</c:v>
                </c:pt>
                <c:pt idx="70">
                  <c:v>634</c:v>
                </c:pt>
                <c:pt idx="71">
                  <c:v>636</c:v>
                </c:pt>
                <c:pt idx="72">
                  <c:v>638</c:v>
                </c:pt>
                <c:pt idx="73">
                  <c:v>640</c:v>
                </c:pt>
                <c:pt idx="74">
                  <c:v>642</c:v>
                </c:pt>
                <c:pt idx="75">
                  <c:v>644</c:v>
                </c:pt>
                <c:pt idx="76">
                  <c:v>646</c:v>
                </c:pt>
                <c:pt idx="77">
                  <c:v>648</c:v>
                </c:pt>
                <c:pt idx="78">
                  <c:v>650</c:v>
                </c:pt>
                <c:pt idx="79">
                  <c:v>652</c:v>
                </c:pt>
                <c:pt idx="80">
                  <c:v>654</c:v>
                </c:pt>
                <c:pt idx="81">
                  <c:v>656</c:v>
                </c:pt>
                <c:pt idx="82">
                  <c:v>658</c:v>
                </c:pt>
                <c:pt idx="83">
                  <c:v>660</c:v>
                </c:pt>
                <c:pt idx="84">
                  <c:v>661</c:v>
                </c:pt>
                <c:pt idx="85">
                  <c:v>663</c:v>
                </c:pt>
                <c:pt idx="86">
                  <c:v>665</c:v>
                </c:pt>
                <c:pt idx="87">
                  <c:v>667</c:v>
                </c:pt>
                <c:pt idx="88">
                  <c:v>669</c:v>
                </c:pt>
                <c:pt idx="89">
                  <c:v>671</c:v>
                </c:pt>
                <c:pt idx="90">
                  <c:v>673</c:v>
                </c:pt>
                <c:pt idx="91">
                  <c:v>675</c:v>
                </c:pt>
                <c:pt idx="92">
                  <c:v>677</c:v>
                </c:pt>
                <c:pt idx="93">
                  <c:v>679</c:v>
                </c:pt>
                <c:pt idx="94">
                  <c:v>681</c:v>
                </c:pt>
                <c:pt idx="95">
                  <c:v>683</c:v>
                </c:pt>
                <c:pt idx="96">
                  <c:v>685</c:v>
                </c:pt>
                <c:pt idx="97">
                  <c:v>687</c:v>
                </c:pt>
                <c:pt idx="98">
                  <c:v>688</c:v>
                </c:pt>
                <c:pt idx="99">
                  <c:v>690</c:v>
                </c:pt>
                <c:pt idx="100">
                  <c:v>692</c:v>
                </c:pt>
                <c:pt idx="101">
                  <c:v>694</c:v>
                </c:pt>
                <c:pt idx="102">
                  <c:v>696</c:v>
                </c:pt>
                <c:pt idx="103">
                  <c:v>698</c:v>
                </c:pt>
                <c:pt idx="104">
                  <c:v>700</c:v>
                </c:pt>
                <c:pt idx="105">
                  <c:v>702</c:v>
                </c:pt>
                <c:pt idx="106">
                  <c:v>704</c:v>
                </c:pt>
                <c:pt idx="107">
                  <c:v>706</c:v>
                </c:pt>
                <c:pt idx="108">
                  <c:v>708</c:v>
                </c:pt>
                <c:pt idx="109">
                  <c:v>710</c:v>
                </c:pt>
                <c:pt idx="110">
                  <c:v>712</c:v>
                </c:pt>
                <c:pt idx="111">
                  <c:v>714</c:v>
                </c:pt>
                <c:pt idx="112">
                  <c:v>715</c:v>
                </c:pt>
                <c:pt idx="113">
                  <c:v>717</c:v>
                </c:pt>
                <c:pt idx="114">
                  <c:v>719</c:v>
                </c:pt>
                <c:pt idx="115">
                  <c:v>721</c:v>
                </c:pt>
                <c:pt idx="116">
                  <c:v>723</c:v>
                </c:pt>
                <c:pt idx="117">
                  <c:v>725</c:v>
                </c:pt>
                <c:pt idx="118">
                  <c:v>727</c:v>
                </c:pt>
                <c:pt idx="119">
                  <c:v>729</c:v>
                </c:pt>
                <c:pt idx="120">
                  <c:v>731</c:v>
                </c:pt>
                <c:pt idx="121">
                  <c:v>733</c:v>
                </c:pt>
                <c:pt idx="122">
                  <c:v>735</c:v>
                </c:pt>
                <c:pt idx="123">
                  <c:v>737</c:v>
                </c:pt>
                <c:pt idx="124">
                  <c:v>739</c:v>
                </c:pt>
                <c:pt idx="125">
                  <c:v>741</c:v>
                </c:pt>
                <c:pt idx="126">
                  <c:v>742</c:v>
                </c:pt>
                <c:pt idx="127">
                  <c:v>744</c:v>
                </c:pt>
                <c:pt idx="128">
                  <c:v>746</c:v>
                </c:pt>
                <c:pt idx="129">
                  <c:v>748</c:v>
                </c:pt>
                <c:pt idx="130">
                  <c:v>750</c:v>
                </c:pt>
                <c:pt idx="131">
                  <c:v>752</c:v>
                </c:pt>
                <c:pt idx="132">
                  <c:v>754</c:v>
                </c:pt>
                <c:pt idx="133">
                  <c:v>756</c:v>
                </c:pt>
                <c:pt idx="134">
                  <c:v>758</c:v>
                </c:pt>
                <c:pt idx="135">
                  <c:v>760</c:v>
                </c:pt>
                <c:pt idx="136">
                  <c:v>762</c:v>
                </c:pt>
                <c:pt idx="137">
                  <c:v>764</c:v>
                </c:pt>
                <c:pt idx="138">
                  <c:v>766</c:v>
                </c:pt>
                <c:pt idx="139">
                  <c:v>768</c:v>
                </c:pt>
                <c:pt idx="140">
                  <c:v>769</c:v>
                </c:pt>
                <c:pt idx="141">
                  <c:v>771</c:v>
                </c:pt>
                <c:pt idx="142">
                  <c:v>773</c:v>
                </c:pt>
                <c:pt idx="143">
                  <c:v>775</c:v>
                </c:pt>
                <c:pt idx="144">
                  <c:v>777</c:v>
                </c:pt>
                <c:pt idx="145">
                  <c:v>779</c:v>
                </c:pt>
                <c:pt idx="146">
                  <c:v>781</c:v>
                </c:pt>
                <c:pt idx="147">
                  <c:v>783</c:v>
                </c:pt>
                <c:pt idx="148">
                  <c:v>785</c:v>
                </c:pt>
                <c:pt idx="149">
                  <c:v>787</c:v>
                </c:pt>
                <c:pt idx="150">
                  <c:v>789</c:v>
                </c:pt>
                <c:pt idx="151">
                  <c:v>791</c:v>
                </c:pt>
                <c:pt idx="152">
                  <c:v>793</c:v>
                </c:pt>
                <c:pt idx="153">
                  <c:v>795</c:v>
                </c:pt>
                <c:pt idx="154">
                  <c:v>796</c:v>
                </c:pt>
                <c:pt idx="155">
                  <c:v>798</c:v>
                </c:pt>
                <c:pt idx="156">
                  <c:v>800</c:v>
                </c:pt>
                <c:pt idx="157">
                  <c:v>802</c:v>
                </c:pt>
                <c:pt idx="158">
                  <c:v>804</c:v>
                </c:pt>
                <c:pt idx="159">
                  <c:v>806</c:v>
                </c:pt>
                <c:pt idx="160">
                  <c:v>808</c:v>
                </c:pt>
                <c:pt idx="161">
                  <c:v>810</c:v>
                </c:pt>
                <c:pt idx="162">
                  <c:v>812</c:v>
                </c:pt>
                <c:pt idx="163">
                  <c:v>814</c:v>
                </c:pt>
                <c:pt idx="164">
                  <c:v>816</c:v>
                </c:pt>
                <c:pt idx="165">
                  <c:v>818</c:v>
                </c:pt>
                <c:pt idx="166">
                  <c:v>820</c:v>
                </c:pt>
                <c:pt idx="167">
                  <c:v>822</c:v>
                </c:pt>
                <c:pt idx="168">
                  <c:v>823</c:v>
                </c:pt>
                <c:pt idx="169">
                  <c:v>825</c:v>
                </c:pt>
                <c:pt idx="170">
                  <c:v>827</c:v>
                </c:pt>
                <c:pt idx="171">
                  <c:v>829</c:v>
                </c:pt>
                <c:pt idx="172">
                  <c:v>831</c:v>
                </c:pt>
                <c:pt idx="173">
                  <c:v>833</c:v>
                </c:pt>
                <c:pt idx="174">
                  <c:v>835</c:v>
                </c:pt>
                <c:pt idx="175">
                  <c:v>837</c:v>
                </c:pt>
                <c:pt idx="176">
                  <c:v>839</c:v>
                </c:pt>
                <c:pt idx="177">
                  <c:v>841</c:v>
                </c:pt>
                <c:pt idx="178">
                  <c:v>843</c:v>
                </c:pt>
                <c:pt idx="179">
                  <c:v>845</c:v>
                </c:pt>
                <c:pt idx="180">
                  <c:v>847</c:v>
                </c:pt>
                <c:pt idx="181">
                  <c:v>849</c:v>
                </c:pt>
                <c:pt idx="182">
                  <c:v>850</c:v>
                </c:pt>
                <c:pt idx="183">
                  <c:v>852</c:v>
                </c:pt>
                <c:pt idx="184">
                  <c:v>854</c:v>
                </c:pt>
                <c:pt idx="185">
                  <c:v>856</c:v>
                </c:pt>
                <c:pt idx="186">
                  <c:v>858</c:v>
                </c:pt>
                <c:pt idx="187">
                  <c:v>860</c:v>
                </c:pt>
                <c:pt idx="188">
                  <c:v>862</c:v>
                </c:pt>
                <c:pt idx="189">
                  <c:v>864</c:v>
                </c:pt>
                <c:pt idx="190">
                  <c:v>866</c:v>
                </c:pt>
                <c:pt idx="191">
                  <c:v>868</c:v>
                </c:pt>
                <c:pt idx="192">
                  <c:v>870</c:v>
                </c:pt>
                <c:pt idx="193">
                  <c:v>872</c:v>
                </c:pt>
                <c:pt idx="194">
                  <c:v>874</c:v>
                </c:pt>
                <c:pt idx="195">
                  <c:v>876</c:v>
                </c:pt>
                <c:pt idx="196">
                  <c:v>877</c:v>
                </c:pt>
                <c:pt idx="197">
                  <c:v>879</c:v>
                </c:pt>
                <c:pt idx="198">
                  <c:v>881</c:v>
                </c:pt>
                <c:pt idx="199">
                  <c:v>883</c:v>
                </c:pt>
                <c:pt idx="200">
                  <c:v>885</c:v>
                </c:pt>
                <c:pt idx="201">
                  <c:v>887</c:v>
                </c:pt>
                <c:pt idx="202">
                  <c:v>889</c:v>
                </c:pt>
                <c:pt idx="203">
                  <c:v>891</c:v>
                </c:pt>
                <c:pt idx="204">
                  <c:v>893</c:v>
                </c:pt>
                <c:pt idx="205">
                  <c:v>895</c:v>
                </c:pt>
                <c:pt idx="206">
                  <c:v>897</c:v>
                </c:pt>
                <c:pt idx="207">
                  <c:v>899</c:v>
                </c:pt>
                <c:pt idx="208">
                  <c:v>901</c:v>
                </c:pt>
                <c:pt idx="209">
                  <c:v>903</c:v>
                </c:pt>
                <c:pt idx="210">
                  <c:v>904</c:v>
                </c:pt>
                <c:pt idx="211">
                  <c:v>906</c:v>
                </c:pt>
                <c:pt idx="212">
                  <c:v>908</c:v>
                </c:pt>
                <c:pt idx="213">
                  <c:v>910</c:v>
                </c:pt>
                <c:pt idx="214">
                  <c:v>912</c:v>
                </c:pt>
                <c:pt idx="215">
                  <c:v>914</c:v>
                </c:pt>
                <c:pt idx="216">
                  <c:v>916</c:v>
                </c:pt>
                <c:pt idx="217">
                  <c:v>918</c:v>
                </c:pt>
                <c:pt idx="218">
                  <c:v>920</c:v>
                </c:pt>
                <c:pt idx="219">
                  <c:v>922</c:v>
                </c:pt>
                <c:pt idx="220">
                  <c:v>924</c:v>
                </c:pt>
                <c:pt idx="221">
                  <c:v>926</c:v>
                </c:pt>
                <c:pt idx="222">
                  <c:v>928</c:v>
                </c:pt>
                <c:pt idx="223">
                  <c:v>930</c:v>
                </c:pt>
                <c:pt idx="224">
                  <c:v>931</c:v>
                </c:pt>
                <c:pt idx="225">
                  <c:v>933</c:v>
                </c:pt>
                <c:pt idx="226">
                  <c:v>935</c:v>
                </c:pt>
                <c:pt idx="227">
                  <c:v>937</c:v>
                </c:pt>
                <c:pt idx="228">
                  <c:v>939</c:v>
                </c:pt>
                <c:pt idx="229">
                  <c:v>941</c:v>
                </c:pt>
                <c:pt idx="230">
                  <c:v>943</c:v>
                </c:pt>
                <c:pt idx="231">
                  <c:v>945</c:v>
                </c:pt>
                <c:pt idx="232">
                  <c:v>947</c:v>
                </c:pt>
                <c:pt idx="233">
                  <c:v>949</c:v>
                </c:pt>
                <c:pt idx="234">
                  <c:v>951</c:v>
                </c:pt>
                <c:pt idx="235">
                  <c:v>953</c:v>
                </c:pt>
                <c:pt idx="236">
                  <c:v>955</c:v>
                </c:pt>
                <c:pt idx="237">
                  <c:v>957</c:v>
                </c:pt>
                <c:pt idx="238">
                  <c:v>958</c:v>
                </c:pt>
                <c:pt idx="239">
                  <c:v>960</c:v>
                </c:pt>
                <c:pt idx="240">
                  <c:v>962</c:v>
                </c:pt>
                <c:pt idx="241">
                  <c:v>964</c:v>
                </c:pt>
                <c:pt idx="242">
                  <c:v>966</c:v>
                </c:pt>
                <c:pt idx="243">
                  <c:v>968</c:v>
                </c:pt>
                <c:pt idx="244">
                  <c:v>970</c:v>
                </c:pt>
                <c:pt idx="245">
                  <c:v>972</c:v>
                </c:pt>
                <c:pt idx="246">
                  <c:v>974</c:v>
                </c:pt>
                <c:pt idx="247">
                  <c:v>976</c:v>
                </c:pt>
                <c:pt idx="248">
                  <c:v>978</c:v>
                </c:pt>
                <c:pt idx="249">
                  <c:v>980</c:v>
                </c:pt>
                <c:pt idx="250">
                  <c:v>982</c:v>
                </c:pt>
                <c:pt idx="251">
                  <c:v>984</c:v>
                </c:pt>
                <c:pt idx="252">
                  <c:v>985</c:v>
                </c:pt>
                <c:pt idx="253">
                  <c:v>987</c:v>
                </c:pt>
                <c:pt idx="254">
                  <c:v>989</c:v>
                </c:pt>
                <c:pt idx="255">
                  <c:v>991</c:v>
                </c:pt>
                <c:pt idx="256">
                  <c:v>993</c:v>
                </c:pt>
                <c:pt idx="257">
                  <c:v>995</c:v>
                </c:pt>
                <c:pt idx="258">
                  <c:v>997</c:v>
                </c:pt>
                <c:pt idx="259">
                  <c:v>999</c:v>
                </c:pt>
                <c:pt idx="260">
                  <c:v>1000</c:v>
                </c:pt>
                <c:pt idx="261">
                  <c:v>1000</c:v>
                </c:pt>
                <c:pt idx="262">
                  <c:v>1000</c:v>
                </c:pt>
                <c:pt idx="263">
                  <c:v>1010</c:v>
                </c:pt>
                <c:pt idx="264">
                  <c:v>1010</c:v>
                </c:pt>
                <c:pt idx="265">
                  <c:v>1010</c:v>
                </c:pt>
                <c:pt idx="266">
                  <c:v>1010</c:v>
                </c:pt>
                <c:pt idx="267">
                  <c:v>1010</c:v>
                </c:pt>
                <c:pt idx="268">
                  <c:v>1020</c:v>
                </c:pt>
                <c:pt idx="269">
                  <c:v>1020</c:v>
                </c:pt>
                <c:pt idx="270">
                  <c:v>1020</c:v>
                </c:pt>
                <c:pt idx="271">
                  <c:v>1020</c:v>
                </c:pt>
                <c:pt idx="272">
                  <c:v>1020</c:v>
                </c:pt>
                <c:pt idx="273">
                  <c:v>1030</c:v>
                </c:pt>
                <c:pt idx="274">
                  <c:v>1030</c:v>
                </c:pt>
                <c:pt idx="275">
                  <c:v>1030</c:v>
                </c:pt>
                <c:pt idx="276">
                  <c:v>1030</c:v>
                </c:pt>
                <c:pt idx="277">
                  <c:v>1030</c:v>
                </c:pt>
                <c:pt idx="278">
                  <c:v>1040</c:v>
                </c:pt>
                <c:pt idx="279">
                  <c:v>1040</c:v>
                </c:pt>
                <c:pt idx="280">
                  <c:v>1040</c:v>
                </c:pt>
                <c:pt idx="281">
                  <c:v>1040</c:v>
                </c:pt>
                <c:pt idx="282">
                  <c:v>1040</c:v>
                </c:pt>
                <c:pt idx="283">
                  <c:v>1050</c:v>
                </c:pt>
                <c:pt idx="284">
                  <c:v>1050</c:v>
                </c:pt>
                <c:pt idx="285">
                  <c:v>1050</c:v>
                </c:pt>
                <c:pt idx="286">
                  <c:v>1050</c:v>
                </c:pt>
                <c:pt idx="287">
                  <c:v>1050</c:v>
                </c:pt>
                <c:pt idx="288">
                  <c:v>1050</c:v>
                </c:pt>
                <c:pt idx="289">
                  <c:v>1060</c:v>
                </c:pt>
                <c:pt idx="290">
                  <c:v>1060</c:v>
                </c:pt>
                <c:pt idx="291">
                  <c:v>1060</c:v>
                </c:pt>
                <c:pt idx="292">
                  <c:v>1060</c:v>
                </c:pt>
                <c:pt idx="293">
                  <c:v>1060</c:v>
                </c:pt>
                <c:pt idx="294">
                  <c:v>1070</c:v>
                </c:pt>
                <c:pt idx="295">
                  <c:v>1070</c:v>
                </c:pt>
                <c:pt idx="296">
                  <c:v>1070</c:v>
                </c:pt>
                <c:pt idx="297">
                  <c:v>1070</c:v>
                </c:pt>
                <c:pt idx="298">
                  <c:v>1070</c:v>
                </c:pt>
                <c:pt idx="299">
                  <c:v>1080</c:v>
                </c:pt>
                <c:pt idx="300">
                  <c:v>1080</c:v>
                </c:pt>
                <c:pt idx="301">
                  <c:v>1080</c:v>
                </c:pt>
                <c:pt idx="302">
                  <c:v>1080</c:v>
                </c:pt>
                <c:pt idx="303">
                  <c:v>1080</c:v>
                </c:pt>
                <c:pt idx="304">
                  <c:v>1090</c:v>
                </c:pt>
                <c:pt idx="305">
                  <c:v>1090</c:v>
                </c:pt>
                <c:pt idx="306">
                  <c:v>1090</c:v>
                </c:pt>
                <c:pt idx="307">
                  <c:v>1090</c:v>
                </c:pt>
                <c:pt idx="308">
                  <c:v>1090</c:v>
                </c:pt>
                <c:pt idx="309">
                  <c:v>1100</c:v>
                </c:pt>
                <c:pt idx="310">
                  <c:v>1100</c:v>
                </c:pt>
                <c:pt idx="311">
                  <c:v>1100</c:v>
                </c:pt>
                <c:pt idx="312">
                  <c:v>1100</c:v>
                </c:pt>
                <c:pt idx="313">
                  <c:v>1100</c:v>
                </c:pt>
                <c:pt idx="314">
                  <c:v>1110</c:v>
                </c:pt>
                <c:pt idx="315">
                  <c:v>1110</c:v>
                </c:pt>
                <c:pt idx="316">
                  <c:v>1110</c:v>
                </c:pt>
                <c:pt idx="317">
                  <c:v>1110</c:v>
                </c:pt>
                <c:pt idx="318">
                  <c:v>1110</c:v>
                </c:pt>
                <c:pt idx="319">
                  <c:v>1110</c:v>
                </c:pt>
                <c:pt idx="320">
                  <c:v>1120</c:v>
                </c:pt>
                <c:pt idx="321">
                  <c:v>1120</c:v>
                </c:pt>
                <c:pt idx="322">
                  <c:v>1120</c:v>
                </c:pt>
                <c:pt idx="323">
                  <c:v>1120</c:v>
                </c:pt>
                <c:pt idx="324">
                  <c:v>1120</c:v>
                </c:pt>
                <c:pt idx="325">
                  <c:v>1130</c:v>
                </c:pt>
                <c:pt idx="326">
                  <c:v>1130</c:v>
                </c:pt>
                <c:pt idx="327">
                  <c:v>1130</c:v>
                </c:pt>
                <c:pt idx="328">
                  <c:v>1130</c:v>
                </c:pt>
                <c:pt idx="329">
                  <c:v>1130</c:v>
                </c:pt>
                <c:pt idx="330">
                  <c:v>1140</c:v>
                </c:pt>
                <c:pt idx="331">
                  <c:v>1140</c:v>
                </c:pt>
                <c:pt idx="332">
                  <c:v>1140</c:v>
                </c:pt>
                <c:pt idx="333">
                  <c:v>1140</c:v>
                </c:pt>
                <c:pt idx="334">
                  <c:v>1140</c:v>
                </c:pt>
                <c:pt idx="335">
                  <c:v>1150</c:v>
                </c:pt>
                <c:pt idx="336">
                  <c:v>1150</c:v>
                </c:pt>
                <c:pt idx="337">
                  <c:v>1150</c:v>
                </c:pt>
                <c:pt idx="338">
                  <c:v>1150</c:v>
                </c:pt>
                <c:pt idx="339">
                  <c:v>1150</c:v>
                </c:pt>
                <c:pt idx="340">
                  <c:v>1160</c:v>
                </c:pt>
                <c:pt idx="341">
                  <c:v>1160</c:v>
                </c:pt>
                <c:pt idx="342">
                  <c:v>1160</c:v>
                </c:pt>
                <c:pt idx="343">
                  <c:v>1160</c:v>
                </c:pt>
                <c:pt idx="344">
                  <c:v>1160</c:v>
                </c:pt>
                <c:pt idx="345">
                  <c:v>1160</c:v>
                </c:pt>
                <c:pt idx="346">
                  <c:v>1170</c:v>
                </c:pt>
                <c:pt idx="347">
                  <c:v>1170</c:v>
                </c:pt>
                <c:pt idx="348">
                  <c:v>1170</c:v>
                </c:pt>
                <c:pt idx="349">
                  <c:v>1170</c:v>
                </c:pt>
                <c:pt idx="350">
                  <c:v>1170</c:v>
                </c:pt>
                <c:pt idx="351">
                  <c:v>1180</c:v>
                </c:pt>
                <c:pt idx="352">
                  <c:v>1180</c:v>
                </c:pt>
                <c:pt idx="353">
                  <c:v>1180</c:v>
                </c:pt>
                <c:pt idx="354">
                  <c:v>1180</c:v>
                </c:pt>
                <c:pt idx="355">
                  <c:v>1180</c:v>
                </c:pt>
                <c:pt idx="356">
                  <c:v>1190</c:v>
                </c:pt>
                <c:pt idx="357">
                  <c:v>1190</c:v>
                </c:pt>
                <c:pt idx="358">
                  <c:v>1190</c:v>
                </c:pt>
                <c:pt idx="359">
                  <c:v>1190</c:v>
                </c:pt>
                <c:pt idx="360">
                  <c:v>1190</c:v>
                </c:pt>
                <c:pt idx="361">
                  <c:v>1200</c:v>
                </c:pt>
                <c:pt idx="362">
                  <c:v>1200</c:v>
                </c:pt>
                <c:pt idx="363">
                  <c:v>1200</c:v>
                </c:pt>
                <c:pt idx="364">
                  <c:v>1200</c:v>
                </c:pt>
                <c:pt idx="365">
                  <c:v>1200</c:v>
                </c:pt>
                <c:pt idx="366">
                  <c:v>1210</c:v>
                </c:pt>
                <c:pt idx="367">
                  <c:v>1210</c:v>
                </c:pt>
                <c:pt idx="368">
                  <c:v>1210</c:v>
                </c:pt>
                <c:pt idx="369">
                  <c:v>1210</c:v>
                </c:pt>
                <c:pt idx="370">
                  <c:v>1210</c:v>
                </c:pt>
                <c:pt idx="371">
                  <c:v>1210</c:v>
                </c:pt>
                <c:pt idx="372">
                  <c:v>1220</c:v>
                </c:pt>
                <c:pt idx="373">
                  <c:v>1220</c:v>
                </c:pt>
                <c:pt idx="374">
                  <c:v>1220</c:v>
                </c:pt>
                <c:pt idx="375">
                  <c:v>1220</c:v>
                </c:pt>
                <c:pt idx="376">
                  <c:v>1220</c:v>
                </c:pt>
                <c:pt idx="377">
                  <c:v>1230</c:v>
                </c:pt>
                <c:pt idx="378">
                  <c:v>1230</c:v>
                </c:pt>
                <c:pt idx="379">
                  <c:v>1230</c:v>
                </c:pt>
                <c:pt idx="380">
                  <c:v>1230</c:v>
                </c:pt>
                <c:pt idx="381">
                  <c:v>1230</c:v>
                </c:pt>
                <c:pt idx="382">
                  <c:v>1240</c:v>
                </c:pt>
                <c:pt idx="383">
                  <c:v>1240</c:v>
                </c:pt>
                <c:pt idx="384">
                  <c:v>1240</c:v>
                </c:pt>
                <c:pt idx="385">
                  <c:v>1240</c:v>
                </c:pt>
                <c:pt idx="386">
                  <c:v>1240</c:v>
                </c:pt>
                <c:pt idx="387">
                  <c:v>1250</c:v>
                </c:pt>
                <c:pt idx="388">
                  <c:v>1250</c:v>
                </c:pt>
                <c:pt idx="389">
                  <c:v>1250</c:v>
                </c:pt>
                <c:pt idx="390">
                  <c:v>1250</c:v>
                </c:pt>
                <c:pt idx="391">
                  <c:v>1250</c:v>
                </c:pt>
                <c:pt idx="392">
                  <c:v>1260</c:v>
                </c:pt>
                <c:pt idx="393">
                  <c:v>1260</c:v>
                </c:pt>
                <c:pt idx="394">
                  <c:v>1260</c:v>
                </c:pt>
                <c:pt idx="395">
                  <c:v>1260</c:v>
                </c:pt>
                <c:pt idx="396">
                  <c:v>1260</c:v>
                </c:pt>
                <c:pt idx="397">
                  <c:v>1270</c:v>
                </c:pt>
                <c:pt idx="398">
                  <c:v>1270</c:v>
                </c:pt>
                <c:pt idx="399">
                  <c:v>1270</c:v>
                </c:pt>
                <c:pt idx="400">
                  <c:v>1270</c:v>
                </c:pt>
                <c:pt idx="401">
                  <c:v>1270</c:v>
                </c:pt>
                <c:pt idx="402">
                  <c:v>1270</c:v>
                </c:pt>
                <c:pt idx="403">
                  <c:v>1280</c:v>
                </c:pt>
                <c:pt idx="404">
                  <c:v>1280</c:v>
                </c:pt>
                <c:pt idx="405">
                  <c:v>1280</c:v>
                </c:pt>
                <c:pt idx="406">
                  <c:v>1280</c:v>
                </c:pt>
                <c:pt idx="407">
                  <c:v>1280</c:v>
                </c:pt>
                <c:pt idx="408">
                  <c:v>1290</c:v>
                </c:pt>
                <c:pt idx="409">
                  <c:v>1290</c:v>
                </c:pt>
                <c:pt idx="410">
                  <c:v>1290</c:v>
                </c:pt>
                <c:pt idx="411">
                  <c:v>1290</c:v>
                </c:pt>
                <c:pt idx="412">
                  <c:v>1290</c:v>
                </c:pt>
                <c:pt idx="413">
                  <c:v>1300</c:v>
                </c:pt>
                <c:pt idx="414">
                  <c:v>1300</c:v>
                </c:pt>
                <c:pt idx="415">
                  <c:v>1300</c:v>
                </c:pt>
                <c:pt idx="416">
                  <c:v>1300</c:v>
                </c:pt>
                <c:pt idx="417">
                  <c:v>1300</c:v>
                </c:pt>
                <c:pt idx="418">
                  <c:v>1310</c:v>
                </c:pt>
                <c:pt idx="419">
                  <c:v>1310</c:v>
                </c:pt>
                <c:pt idx="420">
                  <c:v>1310</c:v>
                </c:pt>
                <c:pt idx="421">
                  <c:v>1310</c:v>
                </c:pt>
                <c:pt idx="422">
                  <c:v>1310</c:v>
                </c:pt>
                <c:pt idx="423">
                  <c:v>1320</c:v>
                </c:pt>
                <c:pt idx="424">
                  <c:v>1320</c:v>
                </c:pt>
                <c:pt idx="425">
                  <c:v>1320</c:v>
                </c:pt>
                <c:pt idx="426">
                  <c:v>1320</c:v>
                </c:pt>
                <c:pt idx="427">
                  <c:v>1320</c:v>
                </c:pt>
                <c:pt idx="428">
                  <c:v>1320</c:v>
                </c:pt>
                <c:pt idx="429">
                  <c:v>1330</c:v>
                </c:pt>
                <c:pt idx="430">
                  <c:v>1330</c:v>
                </c:pt>
                <c:pt idx="431">
                  <c:v>1330</c:v>
                </c:pt>
                <c:pt idx="432">
                  <c:v>1330</c:v>
                </c:pt>
                <c:pt idx="433">
                  <c:v>1330</c:v>
                </c:pt>
                <c:pt idx="434">
                  <c:v>1340</c:v>
                </c:pt>
                <c:pt idx="435">
                  <c:v>1340</c:v>
                </c:pt>
                <c:pt idx="436">
                  <c:v>1340</c:v>
                </c:pt>
                <c:pt idx="437">
                  <c:v>1340</c:v>
                </c:pt>
                <c:pt idx="438">
                  <c:v>1340</c:v>
                </c:pt>
                <c:pt idx="439">
                  <c:v>1350</c:v>
                </c:pt>
                <c:pt idx="440">
                  <c:v>1350</c:v>
                </c:pt>
                <c:pt idx="441">
                  <c:v>1350</c:v>
                </c:pt>
                <c:pt idx="442">
                  <c:v>1350</c:v>
                </c:pt>
                <c:pt idx="443">
                  <c:v>1350</c:v>
                </c:pt>
                <c:pt idx="444">
                  <c:v>1360</c:v>
                </c:pt>
                <c:pt idx="445">
                  <c:v>1360</c:v>
                </c:pt>
                <c:pt idx="446">
                  <c:v>1360</c:v>
                </c:pt>
                <c:pt idx="447">
                  <c:v>1360</c:v>
                </c:pt>
                <c:pt idx="448">
                  <c:v>1360</c:v>
                </c:pt>
                <c:pt idx="449">
                  <c:v>1370</c:v>
                </c:pt>
                <c:pt idx="450">
                  <c:v>1370</c:v>
                </c:pt>
                <c:pt idx="451">
                  <c:v>1370</c:v>
                </c:pt>
                <c:pt idx="452">
                  <c:v>1370</c:v>
                </c:pt>
                <c:pt idx="453">
                  <c:v>1370</c:v>
                </c:pt>
                <c:pt idx="454">
                  <c:v>1370</c:v>
                </c:pt>
                <c:pt idx="455">
                  <c:v>1380</c:v>
                </c:pt>
                <c:pt idx="456">
                  <c:v>1380</c:v>
                </c:pt>
                <c:pt idx="457">
                  <c:v>1380</c:v>
                </c:pt>
                <c:pt idx="458">
                  <c:v>1380</c:v>
                </c:pt>
                <c:pt idx="459">
                  <c:v>1380</c:v>
                </c:pt>
                <c:pt idx="460">
                  <c:v>1390</c:v>
                </c:pt>
                <c:pt idx="461">
                  <c:v>1390</c:v>
                </c:pt>
                <c:pt idx="462">
                  <c:v>1390</c:v>
                </c:pt>
                <c:pt idx="463">
                  <c:v>1390</c:v>
                </c:pt>
                <c:pt idx="464">
                  <c:v>1390</c:v>
                </c:pt>
                <c:pt idx="465">
                  <c:v>1400</c:v>
                </c:pt>
                <c:pt idx="466">
                  <c:v>1400</c:v>
                </c:pt>
                <c:pt idx="467">
                  <c:v>1400</c:v>
                </c:pt>
                <c:pt idx="468">
                  <c:v>1400</c:v>
                </c:pt>
                <c:pt idx="469">
                  <c:v>1400</c:v>
                </c:pt>
                <c:pt idx="470">
                  <c:v>1410</c:v>
                </c:pt>
                <c:pt idx="471">
                  <c:v>1410</c:v>
                </c:pt>
                <c:pt idx="472">
                  <c:v>1410</c:v>
                </c:pt>
                <c:pt idx="473">
                  <c:v>1410</c:v>
                </c:pt>
                <c:pt idx="474">
                  <c:v>1410</c:v>
                </c:pt>
                <c:pt idx="475">
                  <c:v>1420</c:v>
                </c:pt>
                <c:pt idx="476">
                  <c:v>1420</c:v>
                </c:pt>
                <c:pt idx="477">
                  <c:v>1420</c:v>
                </c:pt>
                <c:pt idx="478">
                  <c:v>1420</c:v>
                </c:pt>
                <c:pt idx="479">
                  <c:v>1420</c:v>
                </c:pt>
                <c:pt idx="480">
                  <c:v>1430</c:v>
                </c:pt>
                <c:pt idx="481">
                  <c:v>1430</c:v>
                </c:pt>
                <c:pt idx="482">
                  <c:v>1430</c:v>
                </c:pt>
                <c:pt idx="483">
                  <c:v>1430</c:v>
                </c:pt>
                <c:pt idx="484">
                  <c:v>1430</c:v>
                </c:pt>
                <c:pt idx="485">
                  <c:v>1430</c:v>
                </c:pt>
                <c:pt idx="486">
                  <c:v>1440</c:v>
                </c:pt>
                <c:pt idx="487">
                  <c:v>1440</c:v>
                </c:pt>
                <c:pt idx="488">
                  <c:v>1440</c:v>
                </c:pt>
                <c:pt idx="489">
                  <c:v>1440</c:v>
                </c:pt>
                <c:pt idx="490">
                  <c:v>1440</c:v>
                </c:pt>
                <c:pt idx="491">
                  <c:v>1450</c:v>
                </c:pt>
                <c:pt idx="492">
                  <c:v>1450</c:v>
                </c:pt>
                <c:pt idx="493">
                  <c:v>1450</c:v>
                </c:pt>
                <c:pt idx="494">
                  <c:v>1450</c:v>
                </c:pt>
                <c:pt idx="495">
                  <c:v>1450</c:v>
                </c:pt>
                <c:pt idx="496">
                  <c:v>1460</c:v>
                </c:pt>
                <c:pt idx="497">
                  <c:v>1460</c:v>
                </c:pt>
                <c:pt idx="498">
                  <c:v>1460</c:v>
                </c:pt>
                <c:pt idx="499">
                  <c:v>1460</c:v>
                </c:pt>
                <c:pt idx="500">
                  <c:v>1460</c:v>
                </c:pt>
                <c:pt idx="501">
                  <c:v>1470</c:v>
                </c:pt>
                <c:pt idx="502">
                  <c:v>1470</c:v>
                </c:pt>
                <c:pt idx="503">
                  <c:v>1470</c:v>
                </c:pt>
                <c:pt idx="504">
                  <c:v>1470</c:v>
                </c:pt>
                <c:pt idx="505">
                  <c:v>1470</c:v>
                </c:pt>
                <c:pt idx="506">
                  <c:v>1480</c:v>
                </c:pt>
                <c:pt idx="507">
                  <c:v>1480</c:v>
                </c:pt>
                <c:pt idx="508">
                  <c:v>1480</c:v>
                </c:pt>
                <c:pt idx="509">
                  <c:v>1480</c:v>
                </c:pt>
                <c:pt idx="510">
                  <c:v>1480</c:v>
                </c:pt>
                <c:pt idx="511">
                  <c:v>1480</c:v>
                </c:pt>
                <c:pt idx="512">
                  <c:v>1490</c:v>
                </c:pt>
                <c:pt idx="513">
                  <c:v>1490</c:v>
                </c:pt>
                <c:pt idx="514">
                  <c:v>1490</c:v>
                </c:pt>
                <c:pt idx="515">
                  <c:v>1490</c:v>
                </c:pt>
                <c:pt idx="516">
                  <c:v>1490</c:v>
                </c:pt>
                <c:pt idx="517">
                  <c:v>1500</c:v>
                </c:pt>
                <c:pt idx="518">
                  <c:v>1500</c:v>
                </c:pt>
                <c:pt idx="519">
                  <c:v>1500</c:v>
                </c:pt>
                <c:pt idx="520">
                  <c:v>1500</c:v>
                </c:pt>
                <c:pt idx="521">
                  <c:v>1500</c:v>
                </c:pt>
                <c:pt idx="522">
                  <c:v>1510</c:v>
                </c:pt>
                <c:pt idx="523">
                  <c:v>1510</c:v>
                </c:pt>
                <c:pt idx="524">
                  <c:v>1510</c:v>
                </c:pt>
                <c:pt idx="525">
                  <c:v>1510</c:v>
                </c:pt>
                <c:pt idx="526">
                  <c:v>1510</c:v>
                </c:pt>
                <c:pt idx="527">
                  <c:v>1520</c:v>
                </c:pt>
                <c:pt idx="528">
                  <c:v>1520</c:v>
                </c:pt>
                <c:pt idx="529">
                  <c:v>1520</c:v>
                </c:pt>
                <c:pt idx="530">
                  <c:v>1520</c:v>
                </c:pt>
                <c:pt idx="531">
                  <c:v>1520</c:v>
                </c:pt>
                <c:pt idx="532">
                  <c:v>1530</c:v>
                </c:pt>
                <c:pt idx="533">
                  <c:v>1530</c:v>
                </c:pt>
                <c:pt idx="534">
                  <c:v>1530</c:v>
                </c:pt>
                <c:pt idx="535">
                  <c:v>1530</c:v>
                </c:pt>
                <c:pt idx="536">
                  <c:v>1530</c:v>
                </c:pt>
                <c:pt idx="537">
                  <c:v>1540</c:v>
                </c:pt>
                <c:pt idx="538">
                  <c:v>1540</c:v>
                </c:pt>
                <c:pt idx="539">
                  <c:v>1540</c:v>
                </c:pt>
                <c:pt idx="540">
                  <c:v>1540</c:v>
                </c:pt>
                <c:pt idx="541">
                  <c:v>1540</c:v>
                </c:pt>
                <c:pt idx="542">
                  <c:v>1540</c:v>
                </c:pt>
                <c:pt idx="543">
                  <c:v>1550</c:v>
                </c:pt>
                <c:pt idx="544">
                  <c:v>1550</c:v>
                </c:pt>
                <c:pt idx="545">
                  <c:v>1550</c:v>
                </c:pt>
                <c:pt idx="546">
                  <c:v>1550</c:v>
                </c:pt>
                <c:pt idx="547">
                  <c:v>1550</c:v>
                </c:pt>
                <c:pt idx="548">
                  <c:v>1560</c:v>
                </c:pt>
                <c:pt idx="549">
                  <c:v>1560</c:v>
                </c:pt>
                <c:pt idx="550">
                  <c:v>1560</c:v>
                </c:pt>
                <c:pt idx="551">
                  <c:v>1560</c:v>
                </c:pt>
                <c:pt idx="552">
                  <c:v>1560</c:v>
                </c:pt>
                <c:pt idx="553">
                  <c:v>1570</c:v>
                </c:pt>
                <c:pt idx="554">
                  <c:v>1570</c:v>
                </c:pt>
                <c:pt idx="555">
                  <c:v>1570</c:v>
                </c:pt>
                <c:pt idx="556">
                  <c:v>1570</c:v>
                </c:pt>
                <c:pt idx="557">
                  <c:v>1570</c:v>
                </c:pt>
                <c:pt idx="558">
                  <c:v>1580</c:v>
                </c:pt>
                <c:pt idx="559">
                  <c:v>1580</c:v>
                </c:pt>
                <c:pt idx="560">
                  <c:v>1580</c:v>
                </c:pt>
                <c:pt idx="561">
                  <c:v>1580</c:v>
                </c:pt>
                <c:pt idx="562">
                  <c:v>1580</c:v>
                </c:pt>
                <c:pt idx="563">
                  <c:v>1590</c:v>
                </c:pt>
                <c:pt idx="564">
                  <c:v>1590</c:v>
                </c:pt>
                <c:pt idx="565">
                  <c:v>1590</c:v>
                </c:pt>
                <c:pt idx="566">
                  <c:v>1590</c:v>
                </c:pt>
                <c:pt idx="567">
                  <c:v>1590</c:v>
                </c:pt>
                <c:pt idx="568">
                  <c:v>1590</c:v>
                </c:pt>
                <c:pt idx="569">
                  <c:v>1600</c:v>
                </c:pt>
                <c:pt idx="570">
                  <c:v>1600</c:v>
                </c:pt>
                <c:pt idx="571">
                  <c:v>1600</c:v>
                </c:pt>
                <c:pt idx="572">
                  <c:v>1600</c:v>
                </c:pt>
                <c:pt idx="573">
                  <c:v>1600</c:v>
                </c:pt>
                <c:pt idx="574">
                  <c:v>1610</c:v>
                </c:pt>
                <c:pt idx="575">
                  <c:v>1610</c:v>
                </c:pt>
                <c:pt idx="576">
                  <c:v>1610</c:v>
                </c:pt>
                <c:pt idx="577">
                  <c:v>1610</c:v>
                </c:pt>
                <c:pt idx="578">
                  <c:v>1610</c:v>
                </c:pt>
                <c:pt idx="579">
                  <c:v>1620</c:v>
                </c:pt>
                <c:pt idx="580">
                  <c:v>1620</c:v>
                </c:pt>
                <c:pt idx="581">
                  <c:v>1620</c:v>
                </c:pt>
                <c:pt idx="582">
                  <c:v>1620</c:v>
                </c:pt>
                <c:pt idx="583">
                  <c:v>1620</c:v>
                </c:pt>
                <c:pt idx="584">
                  <c:v>1630</c:v>
                </c:pt>
                <c:pt idx="585">
                  <c:v>1630</c:v>
                </c:pt>
                <c:pt idx="586">
                  <c:v>1630</c:v>
                </c:pt>
                <c:pt idx="587">
                  <c:v>1630</c:v>
                </c:pt>
                <c:pt idx="588">
                  <c:v>1630</c:v>
                </c:pt>
                <c:pt idx="589">
                  <c:v>1640</c:v>
                </c:pt>
                <c:pt idx="590">
                  <c:v>1640</c:v>
                </c:pt>
                <c:pt idx="591">
                  <c:v>1640</c:v>
                </c:pt>
                <c:pt idx="592">
                  <c:v>1640</c:v>
                </c:pt>
                <c:pt idx="593">
                  <c:v>1640</c:v>
                </c:pt>
                <c:pt idx="594">
                  <c:v>1640</c:v>
                </c:pt>
                <c:pt idx="595">
                  <c:v>1650</c:v>
                </c:pt>
                <c:pt idx="596">
                  <c:v>1650</c:v>
                </c:pt>
                <c:pt idx="597">
                  <c:v>1650</c:v>
                </c:pt>
                <c:pt idx="598">
                  <c:v>1650</c:v>
                </c:pt>
                <c:pt idx="599">
                  <c:v>1650</c:v>
                </c:pt>
                <c:pt idx="600">
                  <c:v>1660</c:v>
                </c:pt>
                <c:pt idx="601">
                  <c:v>1660</c:v>
                </c:pt>
                <c:pt idx="602">
                  <c:v>1660</c:v>
                </c:pt>
                <c:pt idx="603">
                  <c:v>1660</c:v>
                </c:pt>
                <c:pt idx="604">
                  <c:v>1660</c:v>
                </c:pt>
                <c:pt idx="605">
                  <c:v>1670</c:v>
                </c:pt>
                <c:pt idx="606">
                  <c:v>1670</c:v>
                </c:pt>
                <c:pt idx="607">
                  <c:v>1670</c:v>
                </c:pt>
                <c:pt idx="608">
                  <c:v>1670</c:v>
                </c:pt>
                <c:pt idx="609">
                  <c:v>1670</c:v>
                </c:pt>
                <c:pt idx="610">
                  <c:v>1680</c:v>
                </c:pt>
                <c:pt idx="611">
                  <c:v>1680</c:v>
                </c:pt>
                <c:pt idx="612">
                  <c:v>1680</c:v>
                </c:pt>
                <c:pt idx="613">
                  <c:v>1680</c:v>
                </c:pt>
                <c:pt idx="614">
                  <c:v>1680</c:v>
                </c:pt>
                <c:pt idx="615">
                  <c:v>1690</c:v>
                </c:pt>
                <c:pt idx="616">
                  <c:v>1690</c:v>
                </c:pt>
                <c:pt idx="617">
                  <c:v>1690</c:v>
                </c:pt>
                <c:pt idx="618">
                  <c:v>1690</c:v>
                </c:pt>
                <c:pt idx="619">
                  <c:v>1690</c:v>
                </c:pt>
                <c:pt idx="620">
                  <c:v>1700</c:v>
                </c:pt>
                <c:pt idx="621">
                  <c:v>1700</c:v>
                </c:pt>
                <c:pt idx="622">
                  <c:v>1700</c:v>
                </c:pt>
                <c:pt idx="623">
                  <c:v>1700</c:v>
                </c:pt>
                <c:pt idx="624">
                  <c:v>1700</c:v>
                </c:pt>
                <c:pt idx="625">
                  <c:v>1700</c:v>
                </c:pt>
                <c:pt idx="626">
                  <c:v>1710</c:v>
                </c:pt>
                <c:pt idx="627">
                  <c:v>1710</c:v>
                </c:pt>
                <c:pt idx="628">
                  <c:v>1710</c:v>
                </c:pt>
                <c:pt idx="629">
                  <c:v>1710</c:v>
                </c:pt>
                <c:pt idx="630">
                  <c:v>1710</c:v>
                </c:pt>
                <c:pt idx="631">
                  <c:v>1720</c:v>
                </c:pt>
                <c:pt idx="632">
                  <c:v>1720</c:v>
                </c:pt>
                <c:pt idx="633">
                  <c:v>1720</c:v>
                </c:pt>
                <c:pt idx="634">
                  <c:v>1720</c:v>
                </c:pt>
                <c:pt idx="635">
                  <c:v>1720</c:v>
                </c:pt>
                <c:pt idx="636">
                  <c:v>1730</c:v>
                </c:pt>
                <c:pt idx="637">
                  <c:v>1730</c:v>
                </c:pt>
                <c:pt idx="638">
                  <c:v>1730</c:v>
                </c:pt>
                <c:pt idx="639">
                  <c:v>1730</c:v>
                </c:pt>
                <c:pt idx="640">
                  <c:v>1730</c:v>
                </c:pt>
                <c:pt idx="641">
                  <c:v>1740</c:v>
                </c:pt>
                <c:pt idx="642">
                  <c:v>1740</c:v>
                </c:pt>
                <c:pt idx="643">
                  <c:v>1740</c:v>
                </c:pt>
                <c:pt idx="644">
                  <c:v>1740</c:v>
                </c:pt>
                <c:pt idx="645">
                  <c:v>1740</c:v>
                </c:pt>
                <c:pt idx="646">
                  <c:v>1750</c:v>
                </c:pt>
                <c:pt idx="647">
                  <c:v>1750</c:v>
                </c:pt>
                <c:pt idx="648">
                  <c:v>1750</c:v>
                </c:pt>
                <c:pt idx="649">
                  <c:v>1750</c:v>
                </c:pt>
                <c:pt idx="650">
                  <c:v>1750</c:v>
                </c:pt>
                <c:pt idx="651">
                  <c:v>1750</c:v>
                </c:pt>
                <c:pt idx="652">
                  <c:v>1760</c:v>
                </c:pt>
                <c:pt idx="653">
                  <c:v>1760</c:v>
                </c:pt>
                <c:pt idx="654">
                  <c:v>1760</c:v>
                </c:pt>
                <c:pt idx="655">
                  <c:v>1760</c:v>
                </c:pt>
                <c:pt idx="656">
                  <c:v>1760</c:v>
                </c:pt>
                <c:pt idx="657">
                  <c:v>1770</c:v>
                </c:pt>
                <c:pt idx="658">
                  <c:v>1770</c:v>
                </c:pt>
                <c:pt idx="659">
                  <c:v>1770</c:v>
                </c:pt>
                <c:pt idx="660">
                  <c:v>1770</c:v>
                </c:pt>
                <c:pt idx="661">
                  <c:v>1770</c:v>
                </c:pt>
                <c:pt idx="662">
                  <c:v>1780</c:v>
                </c:pt>
                <c:pt idx="663">
                  <c:v>1780</c:v>
                </c:pt>
                <c:pt idx="664">
                  <c:v>1780</c:v>
                </c:pt>
                <c:pt idx="665">
                  <c:v>1780</c:v>
                </c:pt>
                <c:pt idx="666">
                  <c:v>1780</c:v>
                </c:pt>
                <c:pt idx="667">
                  <c:v>1790</c:v>
                </c:pt>
                <c:pt idx="668">
                  <c:v>1790</c:v>
                </c:pt>
                <c:pt idx="669">
                  <c:v>1790</c:v>
                </c:pt>
                <c:pt idx="670">
                  <c:v>1790</c:v>
                </c:pt>
                <c:pt idx="671">
                  <c:v>1790</c:v>
                </c:pt>
                <c:pt idx="672">
                  <c:v>1800</c:v>
                </c:pt>
                <c:pt idx="673">
                  <c:v>1800</c:v>
                </c:pt>
                <c:pt idx="674">
                  <c:v>1800</c:v>
                </c:pt>
                <c:pt idx="675">
                  <c:v>1800</c:v>
                </c:pt>
                <c:pt idx="676">
                  <c:v>1800</c:v>
                </c:pt>
                <c:pt idx="677">
                  <c:v>1810</c:v>
                </c:pt>
                <c:pt idx="678">
                  <c:v>1810</c:v>
                </c:pt>
                <c:pt idx="679">
                  <c:v>1810</c:v>
                </c:pt>
                <c:pt idx="680">
                  <c:v>1810</c:v>
                </c:pt>
                <c:pt idx="681">
                  <c:v>1810</c:v>
                </c:pt>
                <c:pt idx="682">
                  <c:v>1810</c:v>
                </c:pt>
                <c:pt idx="683">
                  <c:v>1820</c:v>
                </c:pt>
                <c:pt idx="684">
                  <c:v>1820</c:v>
                </c:pt>
                <c:pt idx="685">
                  <c:v>1820</c:v>
                </c:pt>
                <c:pt idx="686">
                  <c:v>1820</c:v>
                </c:pt>
                <c:pt idx="687">
                  <c:v>1820</c:v>
                </c:pt>
                <c:pt idx="688">
                  <c:v>1830</c:v>
                </c:pt>
                <c:pt idx="689">
                  <c:v>1830</c:v>
                </c:pt>
                <c:pt idx="690">
                  <c:v>1830</c:v>
                </c:pt>
                <c:pt idx="691">
                  <c:v>1830</c:v>
                </c:pt>
                <c:pt idx="692">
                  <c:v>1830</c:v>
                </c:pt>
                <c:pt idx="693">
                  <c:v>1840</c:v>
                </c:pt>
                <c:pt idx="694">
                  <c:v>1840</c:v>
                </c:pt>
                <c:pt idx="695">
                  <c:v>1840</c:v>
                </c:pt>
                <c:pt idx="696">
                  <c:v>1840</c:v>
                </c:pt>
                <c:pt idx="697">
                  <c:v>1840</c:v>
                </c:pt>
                <c:pt idx="698">
                  <c:v>1850</c:v>
                </c:pt>
                <c:pt idx="699">
                  <c:v>1850</c:v>
                </c:pt>
                <c:pt idx="700">
                  <c:v>1850</c:v>
                </c:pt>
                <c:pt idx="701">
                  <c:v>1850</c:v>
                </c:pt>
                <c:pt idx="702">
                  <c:v>1850</c:v>
                </c:pt>
                <c:pt idx="703">
                  <c:v>1860</c:v>
                </c:pt>
                <c:pt idx="704">
                  <c:v>1860</c:v>
                </c:pt>
                <c:pt idx="705">
                  <c:v>1860</c:v>
                </c:pt>
                <c:pt idx="706">
                  <c:v>1860</c:v>
                </c:pt>
                <c:pt idx="707">
                  <c:v>1860</c:v>
                </c:pt>
                <c:pt idx="708">
                  <c:v>1860</c:v>
                </c:pt>
                <c:pt idx="709">
                  <c:v>1870</c:v>
                </c:pt>
                <c:pt idx="710">
                  <c:v>1870</c:v>
                </c:pt>
                <c:pt idx="711">
                  <c:v>1870</c:v>
                </c:pt>
                <c:pt idx="712">
                  <c:v>1870</c:v>
                </c:pt>
                <c:pt idx="713">
                  <c:v>1870</c:v>
                </c:pt>
                <c:pt idx="714">
                  <c:v>1880</c:v>
                </c:pt>
                <c:pt idx="715">
                  <c:v>1880</c:v>
                </c:pt>
                <c:pt idx="716">
                  <c:v>1880</c:v>
                </c:pt>
                <c:pt idx="717">
                  <c:v>1880</c:v>
                </c:pt>
                <c:pt idx="718">
                  <c:v>1880</c:v>
                </c:pt>
                <c:pt idx="719">
                  <c:v>1890</c:v>
                </c:pt>
                <c:pt idx="720">
                  <c:v>1890</c:v>
                </c:pt>
                <c:pt idx="721">
                  <c:v>1890</c:v>
                </c:pt>
                <c:pt idx="722">
                  <c:v>1890</c:v>
                </c:pt>
                <c:pt idx="723">
                  <c:v>1890</c:v>
                </c:pt>
                <c:pt idx="724">
                  <c:v>1900</c:v>
                </c:pt>
                <c:pt idx="725">
                  <c:v>1900</c:v>
                </c:pt>
                <c:pt idx="726">
                  <c:v>1900</c:v>
                </c:pt>
                <c:pt idx="727">
                  <c:v>1900</c:v>
                </c:pt>
                <c:pt idx="728">
                  <c:v>1900</c:v>
                </c:pt>
                <c:pt idx="729">
                  <c:v>1910</c:v>
                </c:pt>
                <c:pt idx="730">
                  <c:v>1910</c:v>
                </c:pt>
                <c:pt idx="731">
                  <c:v>1910</c:v>
                </c:pt>
                <c:pt idx="732">
                  <c:v>1910</c:v>
                </c:pt>
                <c:pt idx="733">
                  <c:v>1910</c:v>
                </c:pt>
                <c:pt idx="734">
                  <c:v>1910</c:v>
                </c:pt>
                <c:pt idx="735">
                  <c:v>1920</c:v>
                </c:pt>
                <c:pt idx="736">
                  <c:v>1920</c:v>
                </c:pt>
                <c:pt idx="737">
                  <c:v>1920</c:v>
                </c:pt>
                <c:pt idx="738">
                  <c:v>1920</c:v>
                </c:pt>
                <c:pt idx="739">
                  <c:v>1920</c:v>
                </c:pt>
                <c:pt idx="740">
                  <c:v>1930</c:v>
                </c:pt>
                <c:pt idx="741">
                  <c:v>1930</c:v>
                </c:pt>
                <c:pt idx="742">
                  <c:v>1930</c:v>
                </c:pt>
                <c:pt idx="743">
                  <c:v>1930</c:v>
                </c:pt>
                <c:pt idx="744">
                  <c:v>1930</c:v>
                </c:pt>
                <c:pt idx="745">
                  <c:v>1940</c:v>
                </c:pt>
                <c:pt idx="746">
                  <c:v>1940</c:v>
                </c:pt>
                <c:pt idx="747">
                  <c:v>1940</c:v>
                </c:pt>
                <c:pt idx="748">
                  <c:v>1940</c:v>
                </c:pt>
                <c:pt idx="749">
                  <c:v>1940</c:v>
                </c:pt>
                <c:pt idx="750">
                  <c:v>1950</c:v>
                </c:pt>
                <c:pt idx="751">
                  <c:v>1950</c:v>
                </c:pt>
                <c:pt idx="752">
                  <c:v>1950</c:v>
                </c:pt>
                <c:pt idx="753">
                  <c:v>1950</c:v>
                </c:pt>
                <c:pt idx="754">
                  <c:v>1950</c:v>
                </c:pt>
                <c:pt idx="755">
                  <c:v>1960</c:v>
                </c:pt>
                <c:pt idx="756">
                  <c:v>1960</c:v>
                </c:pt>
                <c:pt idx="757">
                  <c:v>1960</c:v>
                </c:pt>
                <c:pt idx="758">
                  <c:v>1960</c:v>
                </c:pt>
                <c:pt idx="759">
                  <c:v>1960</c:v>
                </c:pt>
                <c:pt idx="760">
                  <c:v>1970</c:v>
                </c:pt>
                <c:pt idx="761">
                  <c:v>1970</c:v>
                </c:pt>
                <c:pt idx="762">
                  <c:v>1970</c:v>
                </c:pt>
                <c:pt idx="763">
                  <c:v>1970</c:v>
                </c:pt>
                <c:pt idx="764">
                  <c:v>1970</c:v>
                </c:pt>
                <c:pt idx="765">
                  <c:v>1970</c:v>
                </c:pt>
                <c:pt idx="766">
                  <c:v>1980</c:v>
                </c:pt>
                <c:pt idx="767">
                  <c:v>1980</c:v>
                </c:pt>
                <c:pt idx="768">
                  <c:v>1980</c:v>
                </c:pt>
                <c:pt idx="769">
                  <c:v>1980</c:v>
                </c:pt>
                <c:pt idx="770">
                  <c:v>1980</c:v>
                </c:pt>
                <c:pt idx="771">
                  <c:v>1990</c:v>
                </c:pt>
                <c:pt idx="772">
                  <c:v>1990</c:v>
                </c:pt>
                <c:pt idx="773">
                  <c:v>1990</c:v>
                </c:pt>
                <c:pt idx="774">
                  <c:v>1990</c:v>
                </c:pt>
                <c:pt idx="775">
                  <c:v>1990</c:v>
                </c:pt>
                <c:pt idx="776">
                  <c:v>2000</c:v>
                </c:pt>
                <c:pt idx="777">
                  <c:v>2000</c:v>
                </c:pt>
                <c:pt idx="778">
                  <c:v>2000</c:v>
                </c:pt>
                <c:pt idx="779">
                  <c:v>2000</c:v>
                </c:pt>
                <c:pt idx="780">
                  <c:v>2000</c:v>
                </c:pt>
                <c:pt idx="781">
                  <c:v>2010</c:v>
                </c:pt>
                <c:pt idx="782">
                  <c:v>2010</c:v>
                </c:pt>
                <c:pt idx="783">
                  <c:v>2010</c:v>
                </c:pt>
                <c:pt idx="784">
                  <c:v>2010</c:v>
                </c:pt>
                <c:pt idx="785">
                  <c:v>2010</c:v>
                </c:pt>
                <c:pt idx="786">
                  <c:v>2020</c:v>
                </c:pt>
                <c:pt idx="787">
                  <c:v>2020</c:v>
                </c:pt>
                <c:pt idx="788">
                  <c:v>2020</c:v>
                </c:pt>
                <c:pt idx="789">
                  <c:v>2020</c:v>
                </c:pt>
                <c:pt idx="790">
                  <c:v>2020</c:v>
                </c:pt>
                <c:pt idx="791">
                  <c:v>2020</c:v>
                </c:pt>
                <c:pt idx="792">
                  <c:v>2030</c:v>
                </c:pt>
                <c:pt idx="793">
                  <c:v>2030</c:v>
                </c:pt>
                <c:pt idx="794">
                  <c:v>2030</c:v>
                </c:pt>
                <c:pt idx="795">
                  <c:v>2030</c:v>
                </c:pt>
                <c:pt idx="796">
                  <c:v>2030</c:v>
                </c:pt>
                <c:pt idx="797">
                  <c:v>2040</c:v>
                </c:pt>
                <c:pt idx="798">
                  <c:v>2040</c:v>
                </c:pt>
                <c:pt idx="799">
                  <c:v>2040</c:v>
                </c:pt>
                <c:pt idx="800">
                  <c:v>2040</c:v>
                </c:pt>
                <c:pt idx="801">
                  <c:v>2040</c:v>
                </c:pt>
                <c:pt idx="802">
                  <c:v>2050</c:v>
                </c:pt>
                <c:pt idx="803">
                  <c:v>2050</c:v>
                </c:pt>
                <c:pt idx="804">
                  <c:v>2050</c:v>
                </c:pt>
                <c:pt idx="805">
                  <c:v>2050</c:v>
                </c:pt>
                <c:pt idx="806">
                  <c:v>2050</c:v>
                </c:pt>
                <c:pt idx="807">
                  <c:v>2060</c:v>
                </c:pt>
                <c:pt idx="808">
                  <c:v>2060</c:v>
                </c:pt>
                <c:pt idx="809">
                  <c:v>2060</c:v>
                </c:pt>
                <c:pt idx="810">
                  <c:v>2060</c:v>
                </c:pt>
                <c:pt idx="811">
                  <c:v>2060</c:v>
                </c:pt>
                <c:pt idx="812">
                  <c:v>2070</c:v>
                </c:pt>
                <c:pt idx="813">
                  <c:v>2070</c:v>
                </c:pt>
                <c:pt idx="814">
                  <c:v>2070</c:v>
                </c:pt>
                <c:pt idx="815">
                  <c:v>2070</c:v>
                </c:pt>
                <c:pt idx="816">
                  <c:v>2070</c:v>
                </c:pt>
                <c:pt idx="817">
                  <c:v>2080</c:v>
                </c:pt>
                <c:pt idx="818">
                  <c:v>2080</c:v>
                </c:pt>
                <c:pt idx="819">
                  <c:v>2080</c:v>
                </c:pt>
                <c:pt idx="820">
                  <c:v>2080</c:v>
                </c:pt>
                <c:pt idx="821">
                  <c:v>2080</c:v>
                </c:pt>
                <c:pt idx="822">
                  <c:v>2080</c:v>
                </c:pt>
                <c:pt idx="823">
                  <c:v>2090</c:v>
                </c:pt>
                <c:pt idx="824">
                  <c:v>2090</c:v>
                </c:pt>
                <c:pt idx="825">
                  <c:v>2090</c:v>
                </c:pt>
                <c:pt idx="826">
                  <c:v>2090</c:v>
                </c:pt>
                <c:pt idx="827">
                  <c:v>2090</c:v>
                </c:pt>
                <c:pt idx="828">
                  <c:v>2100</c:v>
                </c:pt>
                <c:pt idx="829">
                  <c:v>2100</c:v>
                </c:pt>
                <c:pt idx="830">
                  <c:v>2100</c:v>
                </c:pt>
                <c:pt idx="831">
                  <c:v>2100</c:v>
                </c:pt>
                <c:pt idx="832">
                  <c:v>2100</c:v>
                </c:pt>
                <c:pt idx="833">
                  <c:v>2110</c:v>
                </c:pt>
                <c:pt idx="834">
                  <c:v>2110</c:v>
                </c:pt>
                <c:pt idx="835">
                  <c:v>2110</c:v>
                </c:pt>
                <c:pt idx="836">
                  <c:v>2110</c:v>
                </c:pt>
                <c:pt idx="837">
                  <c:v>2110</c:v>
                </c:pt>
                <c:pt idx="838">
                  <c:v>2120</c:v>
                </c:pt>
                <c:pt idx="839">
                  <c:v>2120</c:v>
                </c:pt>
                <c:pt idx="840">
                  <c:v>2120</c:v>
                </c:pt>
                <c:pt idx="841">
                  <c:v>2120</c:v>
                </c:pt>
                <c:pt idx="842">
                  <c:v>2120</c:v>
                </c:pt>
                <c:pt idx="843">
                  <c:v>2130</c:v>
                </c:pt>
                <c:pt idx="844">
                  <c:v>2130</c:v>
                </c:pt>
                <c:pt idx="845">
                  <c:v>2130</c:v>
                </c:pt>
                <c:pt idx="846">
                  <c:v>2130</c:v>
                </c:pt>
                <c:pt idx="847">
                  <c:v>2130</c:v>
                </c:pt>
                <c:pt idx="848">
                  <c:v>2130</c:v>
                </c:pt>
                <c:pt idx="849">
                  <c:v>2140</c:v>
                </c:pt>
                <c:pt idx="850">
                  <c:v>2140</c:v>
                </c:pt>
                <c:pt idx="851">
                  <c:v>2140</c:v>
                </c:pt>
                <c:pt idx="852">
                  <c:v>2140</c:v>
                </c:pt>
                <c:pt idx="853">
                  <c:v>2140</c:v>
                </c:pt>
                <c:pt idx="854">
                  <c:v>2150</c:v>
                </c:pt>
                <c:pt idx="855">
                  <c:v>2150</c:v>
                </c:pt>
                <c:pt idx="856">
                  <c:v>2150</c:v>
                </c:pt>
                <c:pt idx="857">
                  <c:v>2150</c:v>
                </c:pt>
                <c:pt idx="858">
                  <c:v>2150</c:v>
                </c:pt>
                <c:pt idx="859">
                  <c:v>2160</c:v>
                </c:pt>
                <c:pt idx="860">
                  <c:v>2160</c:v>
                </c:pt>
                <c:pt idx="861">
                  <c:v>2160</c:v>
                </c:pt>
                <c:pt idx="862">
                  <c:v>2160</c:v>
                </c:pt>
                <c:pt idx="863">
                  <c:v>2160</c:v>
                </c:pt>
                <c:pt idx="864">
                  <c:v>2170</c:v>
                </c:pt>
                <c:pt idx="865">
                  <c:v>2170</c:v>
                </c:pt>
                <c:pt idx="866">
                  <c:v>2170</c:v>
                </c:pt>
                <c:pt idx="867">
                  <c:v>2170</c:v>
                </c:pt>
                <c:pt idx="868">
                  <c:v>2170</c:v>
                </c:pt>
                <c:pt idx="869">
                  <c:v>2180</c:v>
                </c:pt>
                <c:pt idx="870">
                  <c:v>2180</c:v>
                </c:pt>
                <c:pt idx="871">
                  <c:v>2180</c:v>
                </c:pt>
                <c:pt idx="872">
                  <c:v>2180</c:v>
                </c:pt>
                <c:pt idx="873">
                  <c:v>2180</c:v>
                </c:pt>
                <c:pt idx="874">
                  <c:v>2180</c:v>
                </c:pt>
                <c:pt idx="875">
                  <c:v>2190</c:v>
                </c:pt>
                <c:pt idx="876">
                  <c:v>2190</c:v>
                </c:pt>
                <c:pt idx="877">
                  <c:v>2190</c:v>
                </c:pt>
                <c:pt idx="878">
                  <c:v>2190</c:v>
                </c:pt>
                <c:pt idx="879">
                  <c:v>2190</c:v>
                </c:pt>
                <c:pt idx="880">
                  <c:v>2200</c:v>
                </c:pt>
                <c:pt idx="881">
                  <c:v>2200</c:v>
                </c:pt>
                <c:pt idx="882">
                  <c:v>2200</c:v>
                </c:pt>
                <c:pt idx="883">
                  <c:v>2200</c:v>
                </c:pt>
                <c:pt idx="884">
                  <c:v>2200</c:v>
                </c:pt>
                <c:pt idx="885">
                  <c:v>2210</c:v>
                </c:pt>
                <c:pt idx="886">
                  <c:v>2210</c:v>
                </c:pt>
                <c:pt idx="887">
                  <c:v>2210</c:v>
                </c:pt>
                <c:pt idx="888">
                  <c:v>2210</c:v>
                </c:pt>
                <c:pt idx="889">
                  <c:v>2210</c:v>
                </c:pt>
                <c:pt idx="890">
                  <c:v>2220</c:v>
                </c:pt>
                <c:pt idx="891">
                  <c:v>2220</c:v>
                </c:pt>
                <c:pt idx="892">
                  <c:v>2220</c:v>
                </c:pt>
                <c:pt idx="893">
                  <c:v>2220</c:v>
                </c:pt>
                <c:pt idx="894">
                  <c:v>2220</c:v>
                </c:pt>
                <c:pt idx="895">
                  <c:v>2230</c:v>
                </c:pt>
                <c:pt idx="896">
                  <c:v>2230</c:v>
                </c:pt>
                <c:pt idx="897">
                  <c:v>2230</c:v>
                </c:pt>
                <c:pt idx="898">
                  <c:v>2230</c:v>
                </c:pt>
                <c:pt idx="899">
                  <c:v>2230</c:v>
                </c:pt>
                <c:pt idx="900">
                  <c:v>2240</c:v>
                </c:pt>
                <c:pt idx="901">
                  <c:v>2240</c:v>
                </c:pt>
                <c:pt idx="902">
                  <c:v>2240</c:v>
                </c:pt>
                <c:pt idx="903">
                  <c:v>2240</c:v>
                </c:pt>
                <c:pt idx="904">
                  <c:v>2240</c:v>
                </c:pt>
                <c:pt idx="905">
                  <c:v>2240</c:v>
                </c:pt>
                <c:pt idx="906">
                  <c:v>2250</c:v>
                </c:pt>
                <c:pt idx="907">
                  <c:v>2250</c:v>
                </c:pt>
                <c:pt idx="908">
                  <c:v>2250</c:v>
                </c:pt>
                <c:pt idx="909">
                  <c:v>2250</c:v>
                </c:pt>
                <c:pt idx="910">
                  <c:v>2250</c:v>
                </c:pt>
                <c:pt idx="911">
                  <c:v>2260</c:v>
                </c:pt>
                <c:pt idx="912">
                  <c:v>2260</c:v>
                </c:pt>
                <c:pt idx="913">
                  <c:v>2260</c:v>
                </c:pt>
                <c:pt idx="914">
                  <c:v>2260</c:v>
                </c:pt>
                <c:pt idx="915">
                  <c:v>2260</c:v>
                </c:pt>
                <c:pt idx="916">
                  <c:v>2270</c:v>
                </c:pt>
                <c:pt idx="917">
                  <c:v>2270</c:v>
                </c:pt>
                <c:pt idx="918">
                  <c:v>2270</c:v>
                </c:pt>
                <c:pt idx="919">
                  <c:v>2270</c:v>
                </c:pt>
                <c:pt idx="920">
                  <c:v>2270</c:v>
                </c:pt>
                <c:pt idx="921">
                  <c:v>2280</c:v>
                </c:pt>
                <c:pt idx="922">
                  <c:v>2280</c:v>
                </c:pt>
                <c:pt idx="923">
                  <c:v>2280</c:v>
                </c:pt>
                <c:pt idx="924">
                  <c:v>2280</c:v>
                </c:pt>
                <c:pt idx="925">
                  <c:v>2280</c:v>
                </c:pt>
                <c:pt idx="926">
                  <c:v>2290</c:v>
                </c:pt>
                <c:pt idx="927">
                  <c:v>2290</c:v>
                </c:pt>
                <c:pt idx="928">
                  <c:v>2290</c:v>
                </c:pt>
                <c:pt idx="929">
                  <c:v>2290</c:v>
                </c:pt>
                <c:pt idx="930">
                  <c:v>2290</c:v>
                </c:pt>
                <c:pt idx="931">
                  <c:v>2290</c:v>
                </c:pt>
                <c:pt idx="932">
                  <c:v>2300</c:v>
                </c:pt>
                <c:pt idx="933">
                  <c:v>2300</c:v>
                </c:pt>
                <c:pt idx="934">
                  <c:v>2300</c:v>
                </c:pt>
                <c:pt idx="935">
                  <c:v>2300</c:v>
                </c:pt>
                <c:pt idx="936">
                  <c:v>2300</c:v>
                </c:pt>
                <c:pt idx="937">
                  <c:v>2310</c:v>
                </c:pt>
                <c:pt idx="938">
                  <c:v>2310</c:v>
                </c:pt>
                <c:pt idx="939">
                  <c:v>2310</c:v>
                </c:pt>
                <c:pt idx="940">
                  <c:v>2310</c:v>
                </c:pt>
                <c:pt idx="941">
                  <c:v>2310</c:v>
                </c:pt>
                <c:pt idx="942">
                  <c:v>2320</c:v>
                </c:pt>
                <c:pt idx="943">
                  <c:v>2320</c:v>
                </c:pt>
                <c:pt idx="944">
                  <c:v>2320</c:v>
                </c:pt>
                <c:pt idx="945">
                  <c:v>2320</c:v>
                </c:pt>
                <c:pt idx="946">
                  <c:v>2320</c:v>
                </c:pt>
                <c:pt idx="947">
                  <c:v>2330</c:v>
                </c:pt>
                <c:pt idx="948">
                  <c:v>2330</c:v>
                </c:pt>
                <c:pt idx="949">
                  <c:v>2330</c:v>
                </c:pt>
                <c:pt idx="950">
                  <c:v>2330</c:v>
                </c:pt>
                <c:pt idx="951">
                  <c:v>2330</c:v>
                </c:pt>
                <c:pt idx="952">
                  <c:v>2340</c:v>
                </c:pt>
                <c:pt idx="953">
                  <c:v>2340</c:v>
                </c:pt>
                <c:pt idx="954">
                  <c:v>2340</c:v>
                </c:pt>
                <c:pt idx="955">
                  <c:v>2340</c:v>
                </c:pt>
                <c:pt idx="956">
                  <c:v>2340</c:v>
                </c:pt>
                <c:pt idx="957">
                  <c:v>2350</c:v>
                </c:pt>
                <c:pt idx="958">
                  <c:v>2350</c:v>
                </c:pt>
                <c:pt idx="959">
                  <c:v>2350</c:v>
                </c:pt>
                <c:pt idx="960">
                  <c:v>2350</c:v>
                </c:pt>
                <c:pt idx="961">
                  <c:v>2350</c:v>
                </c:pt>
                <c:pt idx="962">
                  <c:v>2350</c:v>
                </c:pt>
                <c:pt idx="963">
                  <c:v>2360</c:v>
                </c:pt>
                <c:pt idx="964">
                  <c:v>2360</c:v>
                </c:pt>
                <c:pt idx="965">
                  <c:v>2360</c:v>
                </c:pt>
                <c:pt idx="966">
                  <c:v>2360</c:v>
                </c:pt>
                <c:pt idx="967">
                  <c:v>2360</c:v>
                </c:pt>
                <c:pt idx="968">
                  <c:v>2370</c:v>
                </c:pt>
                <c:pt idx="969">
                  <c:v>2370</c:v>
                </c:pt>
                <c:pt idx="970">
                  <c:v>2370</c:v>
                </c:pt>
                <c:pt idx="971">
                  <c:v>2370</c:v>
                </c:pt>
                <c:pt idx="972">
                  <c:v>2370</c:v>
                </c:pt>
                <c:pt idx="973">
                  <c:v>2380</c:v>
                </c:pt>
                <c:pt idx="974">
                  <c:v>2380</c:v>
                </c:pt>
                <c:pt idx="975">
                  <c:v>2380</c:v>
                </c:pt>
                <c:pt idx="976">
                  <c:v>2380</c:v>
                </c:pt>
                <c:pt idx="977">
                  <c:v>2380</c:v>
                </c:pt>
                <c:pt idx="978">
                  <c:v>2390</c:v>
                </c:pt>
                <c:pt idx="979">
                  <c:v>2390</c:v>
                </c:pt>
                <c:pt idx="980">
                  <c:v>2390</c:v>
                </c:pt>
                <c:pt idx="981">
                  <c:v>2390</c:v>
                </c:pt>
                <c:pt idx="982">
                  <c:v>2390</c:v>
                </c:pt>
                <c:pt idx="983">
                  <c:v>2400</c:v>
                </c:pt>
                <c:pt idx="984">
                  <c:v>2400</c:v>
                </c:pt>
                <c:pt idx="985">
                  <c:v>2400</c:v>
                </c:pt>
                <c:pt idx="986">
                  <c:v>2400</c:v>
                </c:pt>
                <c:pt idx="987">
                  <c:v>2400</c:v>
                </c:pt>
                <c:pt idx="988">
                  <c:v>2400</c:v>
                </c:pt>
                <c:pt idx="989">
                  <c:v>2410</c:v>
                </c:pt>
                <c:pt idx="990">
                  <c:v>2410</c:v>
                </c:pt>
                <c:pt idx="991">
                  <c:v>2410</c:v>
                </c:pt>
                <c:pt idx="992">
                  <c:v>2410</c:v>
                </c:pt>
                <c:pt idx="993">
                  <c:v>2410</c:v>
                </c:pt>
                <c:pt idx="994">
                  <c:v>2420</c:v>
                </c:pt>
                <c:pt idx="995">
                  <c:v>2420</c:v>
                </c:pt>
                <c:pt idx="996">
                  <c:v>2420</c:v>
                </c:pt>
                <c:pt idx="997">
                  <c:v>2420</c:v>
                </c:pt>
                <c:pt idx="998">
                  <c:v>2420</c:v>
                </c:pt>
                <c:pt idx="999">
                  <c:v>2430</c:v>
                </c:pt>
                <c:pt idx="1000">
                  <c:v>2430</c:v>
                </c:pt>
                <c:pt idx="1001">
                  <c:v>2430</c:v>
                </c:pt>
                <c:pt idx="1002">
                  <c:v>2430</c:v>
                </c:pt>
                <c:pt idx="1003">
                  <c:v>2430</c:v>
                </c:pt>
                <c:pt idx="1004">
                  <c:v>2440</c:v>
                </c:pt>
                <c:pt idx="1005">
                  <c:v>2440</c:v>
                </c:pt>
                <c:pt idx="1006">
                  <c:v>2440</c:v>
                </c:pt>
                <c:pt idx="1007">
                  <c:v>2440</c:v>
                </c:pt>
                <c:pt idx="1008">
                  <c:v>2440</c:v>
                </c:pt>
                <c:pt idx="1009">
                  <c:v>2450</c:v>
                </c:pt>
                <c:pt idx="1010">
                  <c:v>2450</c:v>
                </c:pt>
                <c:pt idx="1011">
                  <c:v>2450</c:v>
                </c:pt>
                <c:pt idx="1012">
                  <c:v>2450</c:v>
                </c:pt>
                <c:pt idx="1013">
                  <c:v>2450</c:v>
                </c:pt>
                <c:pt idx="1014">
                  <c:v>2450</c:v>
                </c:pt>
                <c:pt idx="1015">
                  <c:v>2460</c:v>
                </c:pt>
                <c:pt idx="1016">
                  <c:v>2460</c:v>
                </c:pt>
                <c:pt idx="1017">
                  <c:v>2460</c:v>
                </c:pt>
                <c:pt idx="1018">
                  <c:v>2460</c:v>
                </c:pt>
                <c:pt idx="1019">
                  <c:v>2460</c:v>
                </c:pt>
                <c:pt idx="1020">
                  <c:v>2470</c:v>
                </c:pt>
                <c:pt idx="1021">
                  <c:v>2470</c:v>
                </c:pt>
                <c:pt idx="1022">
                  <c:v>2470</c:v>
                </c:pt>
                <c:pt idx="1023">
                  <c:v>2470</c:v>
                </c:pt>
                <c:pt idx="1024">
                  <c:v>2470</c:v>
                </c:pt>
                <c:pt idx="1025">
                  <c:v>2480</c:v>
                </c:pt>
                <c:pt idx="1026">
                  <c:v>2480</c:v>
                </c:pt>
                <c:pt idx="1027">
                  <c:v>2480</c:v>
                </c:pt>
                <c:pt idx="1028">
                  <c:v>2480</c:v>
                </c:pt>
                <c:pt idx="1029">
                  <c:v>2480</c:v>
                </c:pt>
                <c:pt idx="1030">
                  <c:v>2490</c:v>
                </c:pt>
                <c:pt idx="1031">
                  <c:v>2490</c:v>
                </c:pt>
                <c:pt idx="1032">
                  <c:v>2490</c:v>
                </c:pt>
                <c:pt idx="1033">
                  <c:v>2490</c:v>
                </c:pt>
                <c:pt idx="1034">
                  <c:v>2490</c:v>
                </c:pt>
                <c:pt idx="1035">
                  <c:v>2500</c:v>
                </c:pt>
                <c:pt idx="1036">
                  <c:v>2500</c:v>
                </c:pt>
                <c:pt idx="1037">
                  <c:v>2500</c:v>
                </c:pt>
                <c:pt idx="1038">
                  <c:v>2500</c:v>
                </c:pt>
                <c:pt idx="1039">
                  <c:v>2500</c:v>
                </c:pt>
                <c:pt idx="1040">
                  <c:v>2510</c:v>
                </c:pt>
                <c:pt idx="1041">
                  <c:v>2510</c:v>
                </c:pt>
                <c:pt idx="1042">
                  <c:v>2510</c:v>
                </c:pt>
                <c:pt idx="1043">
                  <c:v>2510</c:v>
                </c:pt>
                <c:pt idx="1044">
                  <c:v>2510</c:v>
                </c:pt>
                <c:pt idx="1045">
                  <c:v>2510</c:v>
                </c:pt>
                <c:pt idx="1046">
                  <c:v>2520</c:v>
                </c:pt>
                <c:pt idx="1047">
                  <c:v>2520</c:v>
                </c:pt>
                <c:pt idx="1048">
                  <c:v>2520</c:v>
                </c:pt>
                <c:pt idx="1049">
                  <c:v>2520</c:v>
                </c:pt>
                <c:pt idx="1050">
                  <c:v>2520</c:v>
                </c:pt>
                <c:pt idx="1051">
                  <c:v>2530</c:v>
                </c:pt>
                <c:pt idx="1052">
                  <c:v>2530</c:v>
                </c:pt>
                <c:pt idx="1053">
                  <c:v>2530</c:v>
                </c:pt>
                <c:pt idx="1054">
                  <c:v>2530</c:v>
                </c:pt>
                <c:pt idx="1055">
                  <c:v>2530</c:v>
                </c:pt>
                <c:pt idx="1056">
                  <c:v>2540</c:v>
                </c:pt>
                <c:pt idx="1057">
                  <c:v>2540</c:v>
                </c:pt>
                <c:pt idx="1058">
                  <c:v>2540</c:v>
                </c:pt>
                <c:pt idx="1059">
                  <c:v>2540</c:v>
                </c:pt>
                <c:pt idx="1060">
                  <c:v>2540</c:v>
                </c:pt>
                <c:pt idx="1061">
                  <c:v>2550</c:v>
                </c:pt>
                <c:pt idx="1062">
                  <c:v>2550</c:v>
                </c:pt>
                <c:pt idx="1063">
                  <c:v>2550</c:v>
                </c:pt>
                <c:pt idx="1064">
                  <c:v>2550</c:v>
                </c:pt>
                <c:pt idx="1065">
                  <c:v>2550</c:v>
                </c:pt>
                <c:pt idx="1066">
                  <c:v>2560</c:v>
                </c:pt>
                <c:pt idx="1067">
                  <c:v>2560</c:v>
                </c:pt>
                <c:pt idx="1068">
                  <c:v>2560</c:v>
                </c:pt>
                <c:pt idx="1069">
                  <c:v>2560</c:v>
                </c:pt>
                <c:pt idx="1070">
                  <c:v>2560</c:v>
                </c:pt>
                <c:pt idx="1071">
                  <c:v>2560</c:v>
                </c:pt>
                <c:pt idx="1072">
                  <c:v>2570</c:v>
                </c:pt>
                <c:pt idx="1073">
                  <c:v>2570</c:v>
                </c:pt>
                <c:pt idx="1074">
                  <c:v>2570</c:v>
                </c:pt>
                <c:pt idx="1075">
                  <c:v>2570</c:v>
                </c:pt>
                <c:pt idx="1076">
                  <c:v>2570</c:v>
                </c:pt>
                <c:pt idx="1077">
                  <c:v>2580</c:v>
                </c:pt>
                <c:pt idx="1078">
                  <c:v>2580</c:v>
                </c:pt>
                <c:pt idx="1079">
                  <c:v>2580</c:v>
                </c:pt>
                <c:pt idx="1080">
                  <c:v>2580</c:v>
                </c:pt>
                <c:pt idx="1081">
                  <c:v>2580</c:v>
                </c:pt>
                <c:pt idx="1082">
                  <c:v>2590</c:v>
                </c:pt>
                <c:pt idx="1083">
                  <c:v>2590</c:v>
                </c:pt>
                <c:pt idx="1084">
                  <c:v>2590</c:v>
                </c:pt>
                <c:pt idx="1085">
                  <c:v>2590</c:v>
                </c:pt>
                <c:pt idx="1086">
                  <c:v>2590</c:v>
                </c:pt>
                <c:pt idx="1087">
                  <c:v>2600</c:v>
                </c:pt>
                <c:pt idx="1088">
                  <c:v>2600</c:v>
                </c:pt>
                <c:pt idx="1089">
                  <c:v>2600</c:v>
                </c:pt>
                <c:pt idx="1090">
                  <c:v>2600</c:v>
                </c:pt>
                <c:pt idx="1091">
                  <c:v>2600</c:v>
                </c:pt>
                <c:pt idx="1092">
                  <c:v>2610</c:v>
                </c:pt>
                <c:pt idx="1093">
                  <c:v>2610</c:v>
                </c:pt>
                <c:pt idx="1094">
                  <c:v>2610</c:v>
                </c:pt>
                <c:pt idx="1095">
                  <c:v>2610</c:v>
                </c:pt>
                <c:pt idx="1096">
                  <c:v>2610</c:v>
                </c:pt>
                <c:pt idx="1097">
                  <c:v>2620</c:v>
                </c:pt>
                <c:pt idx="1098">
                  <c:v>2620</c:v>
                </c:pt>
                <c:pt idx="1099">
                  <c:v>2620</c:v>
                </c:pt>
                <c:pt idx="1100">
                  <c:v>2620</c:v>
                </c:pt>
                <c:pt idx="1101">
                  <c:v>2620</c:v>
                </c:pt>
                <c:pt idx="1102">
                  <c:v>2620</c:v>
                </c:pt>
                <c:pt idx="1103">
                  <c:v>2630</c:v>
                </c:pt>
                <c:pt idx="1104">
                  <c:v>2630</c:v>
                </c:pt>
                <c:pt idx="1105">
                  <c:v>2630</c:v>
                </c:pt>
                <c:pt idx="1106">
                  <c:v>2630</c:v>
                </c:pt>
                <c:pt idx="1107">
                  <c:v>2630</c:v>
                </c:pt>
                <c:pt idx="1108">
                  <c:v>2640</c:v>
                </c:pt>
                <c:pt idx="1109">
                  <c:v>2640</c:v>
                </c:pt>
                <c:pt idx="1110">
                  <c:v>2640</c:v>
                </c:pt>
                <c:pt idx="1111">
                  <c:v>2640</c:v>
                </c:pt>
                <c:pt idx="1112">
                  <c:v>2640</c:v>
                </c:pt>
                <c:pt idx="1113">
                  <c:v>2650</c:v>
                </c:pt>
                <c:pt idx="1114">
                  <c:v>2650</c:v>
                </c:pt>
                <c:pt idx="1115">
                  <c:v>2650</c:v>
                </c:pt>
                <c:pt idx="1116">
                  <c:v>2650</c:v>
                </c:pt>
                <c:pt idx="1117">
                  <c:v>2650</c:v>
                </c:pt>
                <c:pt idx="1118">
                  <c:v>2660</c:v>
                </c:pt>
                <c:pt idx="1119">
                  <c:v>2660</c:v>
                </c:pt>
                <c:pt idx="1120">
                  <c:v>2660</c:v>
                </c:pt>
                <c:pt idx="1121">
                  <c:v>2660</c:v>
                </c:pt>
                <c:pt idx="1122">
                  <c:v>2660</c:v>
                </c:pt>
                <c:pt idx="1123">
                  <c:v>2670</c:v>
                </c:pt>
                <c:pt idx="1124">
                  <c:v>2670</c:v>
                </c:pt>
                <c:pt idx="1125">
                  <c:v>2670</c:v>
                </c:pt>
                <c:pt idx="1126">
                  <c:v>2670</c:v>
                </c:pt>
                <c:pt idx="1127">
                  <c:v>2670</c:v>
                </c:pt>
                <c:pt idx="1128">
                  <c:v>2670</c:v>
                </c:pt>
                <c:pt idx="1129">
                  <c:v>2680</c:v>
                </c:pt>
                <c:pt idx="1130">
                  <c:v>2680</c:v>
                </c:pt>
                <c:pt idx="1131">
                  <c:v>2680</c:v>
                </c:pt>
                <c:pt idx="1132">
                  <c:v>2680</c:v>
                </c:pt>
                <c:pt idx="1133">
                  <c:v>2680</c:v>
                </c:pt>
                <c:pt idx="1134">
                  <c:v>2690</c:v>
                </c:pt>
                <c:pt idx="1135">
                  <c:v>2690</c:v>
                </c:pt>
                <c:pt idx="1136">
                  <c:v>2690</c:v>
                </c:pt>
                <c:pt idx="1137">
                  <c:v>2690</c:v>
                </c:pt>
                <c:pt idx="1138">
                  <c:v>2690</c:v>
                </c:pt>
                <c:pt idx="1139">
                  <c:v>2700</c:v>
                </c:pt>
                <c:pt idx="1140">
                  <c:v>2700</c:v>
                </c:pt>
                <c:pt idx="1141">
                  <c:v>2700</c:v>
                </c:pt>
                <c:pt idx="1142">
                  <c:v>2700</c:v>
                </c:pt>
                <c:pt idx="1143">
                  <c:v>2700</c:v>
                </c:pt>
                <c:pt idx="1144">
                  <c:v>2710</c:v>
                </c:pt>
                <c:pt idx="1145">
                  <c:v>2710</c:v>
                </c:pt>
                <c:pt idx="1146">
                  <c:v>2710</c:v>
                </c:pt>
                <c:pt idx="1147">
                  <c:v>2710</c:v>
                </c:pt>
                <c:pt idx="1148">
                  <c:v>2710</c:v>
                </c:pt>
                <c:pt idx="1149">
                  <c:v>2720</c:v>
                </c:pt>
                <c:pt idx="1150">
                  <c:v>2720</c:v>
                </c:pt>
                <c:pt idx="1151">
                  <c:v>2720</c:v>
                </c:pt>
                <c:pt idx="1152">
                  <c:v>2720</c:v>
                </c:pt>
                <c:pt idx="1153">
                  <c:v>2720</c:v>
                </c:pt>
                <c:pt idx="1154">
                  <c:v>2720</c:v>
                </c:pt>
                <c:pt idx="1155">
                  <c:v>2730</c:v>
                </c:pt>
                <c:pt idx="1156">
                  <c:v>2730</c:v>
                </c:pt>
                <c:pt idx="1157">
                  <c:v>2730</c:v>
                </c:pt>
                <c:pt idx="1158">
                  <c:v>2730</c:v>
                </c:pt>
                <c:pt idx="1159">
                  <c:v>2730</c:v>
                </c:pt>
                <c:pt idx="1160">
                  <c:v>2740</c:v>
                </c:pt>
                <c:pt idx="1161">
                  <c:v>2740</c:v>
                </c:pt>
                <c:pt idx="1162">
                  <c:v>2740</c:v>
                </c:pt>
                <c:pt idx="1163">
                  <c:v>2740</c:v>
                </c:pt>
                <c:pt idx="1164">
                  <c:v>2740</c:v>
                </c:pt>
                <c:pt idx="1165">
                  <c:v>2750</c:v>
                </c:pt>
                <c:pt idx="1166">
                  <c:v>2750</c:v>
                </c:pt>
                <c:pt idx="1167">
                  <c:v>2750</c:v>
                </c:pt>
                <c:pt idx="1168">
                  <c:v>2750</c:v>
                </c:pt>
                <c:pt idx="1169">
                  <c:v>2750</c:v>
                </c:pt>
                <c:pt idx="1170">
                  <c:v>2760</c:v>
                </c:pt>
                <c:pt idx="1171">
                  <c:v>2760</c:v>
                </c:pt>
                <c:pt idx="1172">
                  <c:v>2760</c:v>
                </c:pt>
                <c:pt idx="1173">
                  <c:v>2760</c:v>
                </c:pt>
                <c:pt idx="1174">
                  <c:v>2760</c:v>
                </c:pt>
                <c:pt idx="1175">
                  <c:v>2770</c:v>
                </c:pt>
                <c:pt idx="1176">
                  <c:v>2770</c:v>
                </c:pt>
                <c:pt idx="1177">
                  <c:v>2770</c:v>
                </c:pt>
                <c:pt idx="1178">
                  <c:v>2770</c:v>
                </c:pt>
                <c:pt idx="1179">
                  <c:v>2770</c:v>
                </c:pt>
                <c:pt idx="1180">
                  <c:v>2780</c:v>
                </c:pt>
                <c:pt idx="1181">
                  <c:v>2780</c:v>
                </c:pt>
                <c:pt idx="1182">
                  <c:v>2780</c:v>
                </c:pt>
                <c:pt idx="1183">
                  <c:v>2780</c:v>
                </c:pt>
                <c:pt idx="1184">
                  <c:v>2780</c:v>
                </c:pt>
                <c:pt idx="1185">
                  <c:v>2780</c:v>
                </c:pt>
                <c:pt idx="1186">
                  <c:v>2790</c:v>
                </c:pt>
                <c:pt idx="1187">
                  <c:v>2790</c:v>
                </c:pt>
                <c:pt idx="1188">
                  <c:v>2790</c:v>
                </c:pt>
                <c:pt idx="1189">
                  <c:v>2790</c:v>
                </c:pt>
                <c:pt idx="1190">
                  <c:v>2790</c:v>
                </c:pt>
                <c:pt idx="1191">
                  <c:v>2800</c:v>
                </c:pt>
                <c:pt idx="1192">
                  <c:v>2800</c:v>
                </c:pt>
                <c:pt idx="1193">
                  <c:v>2800</c:v>
                </c:pt>
                <c:pt idx="1194">
                  <c:v>2800</c:v>
                </c:pt>
                <c:pt idx="1195">
                  <c:v>2800</c:v>
                </c:pt>
                <c:pt idx="1196">
                  <c:v>2810</c:v>
                </c:pt>
                <c:pt idx="1197">
                  <c:v>2810</c:v>
                </c:pt>
                <c:pt idx="1198">
                  <c:v>2810</c:v>
                </c:pt>
                <c:pt idx="1199">
                  <c:v>2810</c:v>
                </c:pt>
                <c:pt idx="1200">
                  <c:v>2810</c:v>
                </c:pt>
                <c:pt idx="1201">
                  <c:v>2820</c:v>
                </c:pt>
                <c:pt idx="1202">
                  <c:v>2820</c:v>
                </c:pt>
                <c:pt idx="1203">
                  <c:v>2820</c:v>
                </c:pt>
                <c:pt idx="1204">
                  <c:v>2820</c:v>
                </c:pt>
                <c:pt idx="1205">
                  <c:v>2820</c:v>
                </c:pt>
                <c:pt idx="1206">
                  <c:v>2830</c:v>
                </c:pt>
                <c:pt idx="1207">
                  <c:v>2830</c:v>
                </c:pt>
                <c:pt idx="1208">
                  <c:v>2830</c:v>
                </c:pt>
                <c:pt idx="1209">
                  <c:v>2830</c:v>
                </c:pt>
                <c:pt idx="1210">
                  <c:v>2830</c:v>
                </c:pt>
                <c:pt idx="1211">
                  <c:v>2830</c:v>
                </c:pt>
                <c:pt idx="1212">
                  <c:v>2840</c:v>
                </c:pt>
                <c:pt idx="1213">
                  <c:v>2840</c:v>
                </c:pt>
                <c:pt idx="1214">
                  <c:v>2840</c:v>
                </c:pt>
                <c:pt idx="1215">
                  <c:v>2840</c:v>
                </c:pt>
                <c:pt idx="1216">
                  <c:v>2840</c:v>
                </c:pt>
                <c:pt idx="1217">
                  <c:v>2850</c:v>
                </c:pt>
                <c:pt idx="1218">
                  <c:v>2850</c:v>
                </c:pt>
                <c:pt idx="1219">
                  <c:v>2850</c:v>
                </c:pt>
                <c:pt idx="1220">
                  <c:v>2850</c:v>
                </c:pt>
                <c:pt idx="1221">
                  <c:v>2850</c:v>
                </c:pt>
                <c:pt idx="1222">
                  <c:v>2860</c:v>
                </c:pt>
                <c:pt idx="1223">
                  <c:v>2860</c:v>
                </c:pt>
                <c:pt idx="1224">
                  <c:v>2860</c:v>
                </c:pt>
                <c:pt idx="1225">
                  <c:v>2860</c:v>
                </c:pt>
                <c:pt idx="1226">
                  <c:v>2860</c:v>
                </c:pt>
                <c:pt idx="1227">
                  <c:v>2870</c:v>
                </c:pt>
                <c:pt idx="1228">
                  <c:v>2870</c:v>
                </c:pt>
                <c:pt idx="1229">
                  <c:v>2870</c:v>
                </c:pt>
                <c:pt idx="1230">
                  <c:v>2870</c:v>
                </c:pt>
                <c:pt idx="1231">
                  <c:v>2870</c:v>
                </c:pt>
                <c:pt idx="1232">
                  <c:v>2880</c:v>
                </c:pt>
                <c:pt idx="1233">
                  <c:v>2880</c:v>
                </c:pt>
                <c:pt idx="1234">
                  <c:v>2880</c:v>
                </c:pt>
                <c:pt idx="1235">
                  <c:v>2880</c:v>
                </c:pt>
                <c:pt idx="1236">
                  <c:v>2880</c:v>
                </c:pt>
                <c:pt idx="1237">
                  <c:v>2880</c:v>
                </c:pt>
                <c:pt idx="1238">
                  <c:v>2890</c:v>
                </c:pt>
                <c:pt idx="1239">
                  <c:v>2890</c:v>
                </c:pt>
                <c:pt idx="1240">
                  <c:v>2890</c:v>
                </c:pt>
                <c:pt idx="1241">
                  <c:v>2890</c:v>
                </c:pt>
                <c:pt idx="1242">
                  <c:v>2890</c:v>
                </c:pt>
                <c:pt idx="1243">
                  <c:v>2900</c:v>
                </c:pt>
                <c:pt idx="1244">
                  <c:v>2900</c:v>
                </c:pt>
                <c:pt idx="1245">
                  <c:v>2900</c:v>
                </c:pt>
                <c:pt idx="1246">
                  <c:v>2900</c:v>
                </c:pt>
                <c:pt idx="1247">
                  <c:v>2900</c:v>
                </c:pt>
                <c:pt idx="1248">
                  <c:v>2910</c:v>
                </c:pt>
                <c:pt idx="1249">
                  <c:v>2910</c:v>
                </c:pt>
                <c:pt idx="1250">
                  <c:v>2910</c:v>
                </c:pt>
                <c:pt idx="1251">
                  <c:v>2910</c:v>
                </c:pt>
                <c:pt idx="1252">
                  <c:v>2910</c:v>
                </c:pt>
                <c:pt idx="1253">
                  <c:v>2920</c:v>
                </c:pt>
                <c:pt idx="1254">
                  <c:v>2920</c:v>
                </c:pt>
                <c:pt idx="1255">
                  <c:v>2920</c:v>
                </c:pt>
                <c:pt idx="1256">
                  <c:v>2920</c:v>
                </c:pt>
                <c:pt idx="1257">
                  <c:v>2920</c:v>
                </c:pt>
                <c:pt idx="1258">
                  <c:v>2930</c:v>
                </c:pt>
                <c:pt idx="1259">
                  <c:v>2930</c:v>
                </c:pt>
                <c:pt idx="1260">
                  <c:v>2930</c:v>
                </c:pt>
                <c:pt idx="1261">
                  <c:v>2930</c:v>
                </c:pt>
                <c:pt idx="1262">
                  <c:v>2930</c:v>
                </c:pt>
                <c:pt idx="1263">
                  <c:v>2940</c:v>
                </c:pt>
                <c:pt idx="1264">
                  <c:v>2940</c:v>
                </c:pt>
                <c:pt idx="1265">
                  <c:v>2940</c:v>
                </c:pt>
                <c:pt idx="1266">
                  <c:v>2940</c:v>
                </c:pt>
                <c:pt idx="1267">
                  <c:v>2940</c:v>
                </c:pt>
                <c:pt idx="1268">
                  <c:v>2940</c:v>
                </c:pt>
                <c:pt idx="1269">
                  <c:v>2950</c:v>
                </c:pt>
                <c:pt idx="1270">
                  <c:v>2950</c:v>
                </c:pt>
                <c:pt idx="1271">
                  <c:v>2950</c:v>
                </c:pt>
                <c:pt idx="1272">
                  <c:v>2950</c:v>
                </c:pt>
                <c:pt idx="1273">
                  <c:v>2950</c:v>
                </c:pt>
                <c:pt idx="1274">
                  <c:v>2960</c:v>
                </c:pt>
                <c:pt idx="1275">
                  <c:v>2960</c:v>
                </c:pt>
                <c:pt idx="1276">
                  <c:v>2960</c:v>
                </c:pt>
                <c:pt idx="1277">
                  <c:v>2960</c:v>
                </c:pt>
                <c:pt idx="1278">
                  <c:v>2960</c:v>
                </c:pt>
                <c:pt idx="1279">
                  <c:v>2970</c:v>
                </c:pt>
                <c:pt idx="1280">
                  <c:v>2970</c:v>
                </c:pt>
                <c:pt idx="1281">
                  <c:v>2970</c:v>
                </c:pt>
                <c:pt idx="1282">
                  <c:v>2970</c:v>
                </c:pt>
                <c:pt idx="1283">
                  <c:v>2970</c:v>
                </c:pt>
                <c:pt idx="1284">
                  <c:v>2980</c:v>
                </c:pt>
                <c:pt idx="1285">
                  <c:v>2980</c:v>
                </c:pt>
                <c:pt idx="1286">
                  <c:v>2980</c:v>
                </c:pt>
                <c:pt idx="1287">
                  <c:v>2980</c:v>
                </c:pt>
                <c:pt idx="1288">
                  <c:v>2980</c:v>
                </c:pt>
                <c:pt idx="1289">
                  <c:v>2990</c:v>
                </c:pt>
                <c:pt idx="1290">
                  <c:v>2990</c:v>
                </c:pt>
                <c:pt idx="1291">
                  <c:v>2990</c:v>
                </c:pt>
                <c:pt idx="1292">
                  <c:v>2990</c:v>
                </c:pt>
                <c:pt idx="1293">
                  <c:v>2990</c:v>
                </c:pt>
                <c:pt idx="1294">
                  <c:v>2990</c:v>
                </c:pt>
                <c:pt idx="1295">
                  <c:v>3000</c:v>
                </c:pt>
                <c:pt idx="1296">
                  <c:v>3000</c:v>
                </c:pt>
                <c:pt idx="1297">
                  <c:v>3000</c:v>
                </c:pt>
                <c:pt idx="1298">
                  <c:v>3000</c:v>
                </c:pt>
                <c:pt idx="1299">
                  <c:v>3000</c:v>
                </c:pt>
                <c:pt idx="1300">
                  <c:v>3010</c:v>
                </c:pt>
                <c:pt idx="1301">
                  <c:v>3010</c:v>
                </c:pt>
                <c:pt idx="1302">
                  <c:v>3010</c:v>
                </c:pt>
                <c:pt idx="1303">
                  <c:v>3010</c:v>
                </c:pt>
                <c:pt idx="1304">
                  <c:v>3010</c:v>
                </c:pt>
                <c:pt idx="1305">
                  <c:v>3020</c:v>
                </c:pt>
                <c:pt idx="1306">
                  <c:v>3020</c:v>
                </c:pt>
                <c:pt idx="1307">
                  <c:v>3020</c:v>
                </c:pt>
                <c:pt idx="1308">
                  <c:v>3020</c:v>
                </c:pt>
                <c:pt idx="1309">
                  <c:v>3020</c:v>
                </c:pt>
                <c:pt idx="1310">
                  <c:v>3030</c:v>
                </c:pt>
                <c:pt idx="1311">
                  <c:v>3030</c:v>
                </c:pt>
                <c:pt idx="1312">
                  <c:v>3030</c:v>
                </c:pt>
                <c:pt idx="1313">
                  <c:v>3030</c:v>
                </c:pt>
                <c:pt idx="1314">
                  <c:v>3030</c:v>
                </c:pt>
                <c:pt idx="1315">
                  <c:v>3040</c:v>
                </c:pt>
                <c:pt idx="1316">
                  <c:v>3040</c:v>
                </c:pt>
                <c:pt idx="1317">
                  <c:v>3040</c:v>
                </c:pt>
                <c:pt idx="1318">
                  <c:v>3040</c:v>
                </c:pt>
                <c:pt idx="1319">
                  <c:v>3040</c:v>
                </c:pt>
                <c:pt idx="1320">
                  <c:v>3050</c:v>
                </c:pt>
                <c:pt idx="1321">
                  <c:v>3050</c:v>
                </c:pt>
                <c:pt idx="1322">
                  <c:v>3050</c:v>
                </c:pt>
                <c:pt idx="1323">
                  <c:v>3050</c:v>
                </c:pt>
                <c:pt idx="1324">
                  <c:v>3050</c:v>
                </c:pt>
                <c:pt idx="1325">
                  <c:v>3050</c:v>
                </c:pt>
                <c:pt idx="1326">
                  <c:v>3060</c:v>
                </c:pt>
                <c:pt idx="1327">
                  <c:v>3060</c:v>
                </c:pt>
                <c:pt idx="1328">
                  <c:v>3060</c:v>
                </c:pt>
                <c:pt idx="1329">
                  <c:v>3060</c:v>
                </c:pt>
                <c:pt idx="1330">
                  <c:v>3060</c:v>
                </c:pt>
                <c:pt idx="1331">
                  <c:v>3070</c:v>
                </c:pt>
                <c:pt idx="1332">
                  <c:v>3070</c:v>
                </c:pt>
                <c:pt idx="1333">
                  <c:v>3070</c:v>
                </c:pt>
                <c:pt idx="1334">
                  <c:v>3070</c:v>
                </c:pt>
                <c:pt idx="1335">
                  <c:v>3070</c:v>
                </c:pt>
                <c:pt idx="1336">
                  <c:v>3080</c:v>
                </c:pt>
                <c:pt idx="1337">
                  <c:v>3080</c:v>
                </c:pt>
                <c:pt idx="1338">
                  <c:v>3080</c:v>
                </c:pt>
                <c:pt idx="1339">
                  <c:v>3080</c:v>
                </c:pt>
                <c:pt idx="1340">
                  <c:v>3080</c:v>
                </c:pt>
                <c:pt idx="1341">
                  <c:v>3090</c:v>
                </c:pt>
                <c:pt idx="1342">
                  <c:v>3090</c:v>
                </c:pt>
                <c:pt idx="1343">
                  <c:v>3090</c:v>
                </c:pt>
                <c:pt idx="1344">
                  <c:v>3090</c:v>
                </c:pt>
                <c:pt idx="1345">
                  <c:v>3090</c:v>
                </c:pt>
                <c:pt idx="1346">
                  <c:v>3100</c:v>
                </c:pt>
                <c:pt idx="1347">
                  <c:v>3100</c:v>
                </c:pt>
                <c:pt idx="1348">
                  <c:v>3100</c:v>
                </c:pt>
                <c:pt idx="1349">
                  <c:v>3100</c:v>
                </c:pt>
                <c:pt idx="1350">
                  <c:v>3100</c:v>
                </c:pt>
                <c:pt idx="1351">
                  <c:v>3100</c:v>
                </c:pt>
                <c:pt idx="1352">
                  <c:v>3110</c:v>
                </c:pt>
                <c:pt idx="1353">
                  <c:v>3110</c:v>
                </c:pt>
                <c:pt idx="1354">
                  <c:v>3110</c:v>
                </c:pt>
                <c:pt idx="1355">
                  <c:v>3110</c:v>
                </c:pt>
                <c:pt idx="1356">
                  <c:v>3110</c:v>
                </c:pt>
                <c:pt idx="1357">
                  <c:v>3120</c:v>
                </c:pt>
                <c:pt idx="1358">
                  <c:v>3120</c:v>
                </c:pt>
                <c:pt idx="1359">
                  <c:v>3120</c:v>
                </c:pt>
                <c:pt idx="1360">
                  <c:v>3120</c:v>
                </c:pt>
                <c:pt idx="1361">
                  <c:v>3120</c:v>
                </c:pt>
                <c:pt idx="1362">
                  <c:v>3130</c:v>
                </c:pt>
                <c:pt idx="1363">
                  <c:v>3130</c:v>
                </c:pt>
                <c:pt idx="1364">
                  <c:v>3130</c:v>
                </c:pt>
                <c:pt idx="1365">
                  <c:v>3130</c:v>
                </c:pt>
                <c:pt idx="1366">
                  <c:v>3130</c:v>
                </c:pt>
                <c:pt idx="1367">
                  <c:v>3140</c:v>
                </c:pt>
                <c:pt idx="1368">
                  <c:v>3140</c:v>
                </c:pt>
                <c:pt idx="1369">
                  <c:v>3140</c:v>
                </c:pt>
                <c:pt idx="1370">
                  <c:v>3140</c:v>
                </c:pt>
                <c:pt idx="1371">
                  <c:v>3140</c:v>
                </c:pt>
                <c:pt idx="1372">
                  <c:v>3150</c:v>
                </c:pt>
                <c:pt idx="1373">
                  <c:v>3150</c:v>
                </c:pt>
                <c:pt idx="1374">
                  <c:v>3150</c:v>
                </c:pt>
                <c:pt idx="1375">
                  <c:v>3150</c:v>
                </c:pt>
                <c:pt idx="1376">
                  <c:v>3150</c:v>
                </c:pt>
                <c:pt idx="1377">
                  <c:v>3150</c:v>
                </c:pt>
                <c:pt idx="1378">
                  <c:v>3160</c:v>
                </c:pt>
                <c:pt idx="1379">
                  <c:v>3160</c:v>
                </c:pt>
                <c:pt idx="1380">
                  <c:v>3160</c:v>
                </c:pt>
                <c:pt idx="1381">
                  <c:v>3160</c:v>
                </c:pt>
                <c:pt idx="1382">
                  <c:v>3160</c:v>
                </c:pt>
                <c:pt idx="1383">
                  <c:v>3170</c:v>
                </c:pt>
                <c:pt idx="1384">
                  <c:v>3170</c:v>
                </c:pt>
                <c:pt idx="1385">
                  <c:v>3170</c:v>
                </c:pt>
                <c:pt idx="1386">
                  <c:v>3170</c:v>
                </c:pt>
                <c:pt idx="1387">
                  <c:v>3170</c:v>
                </c:pt>
                <c:pt idx="1388">
                  <c:v>3180</c:v>
                </c:pt>
                <c:pt idx="1389">
                  <c:v>3180</c:v>
                </c:pt>
                <c:pt idx="1390">
                  <c:v>3180</c:v>
                </c:pt>
                <c:pt idx="1391">
                  <c:v>3180</c:v>
                </c:pt>
                <c:pt idx="1392">
                  <c:v>3180</c:v>
                </c:pt>
                <c:pt idx="1393">
                  <c:v>3190</c:v>
                </c:pt>
                <c:pt idx="1394">
                  <c:v>3190</c:v>
                </c:pt>
                <c:pt idx="1395">
                  <c:v>3190</c:v>
                </c:pt>
                <c:pt idx="1396">
                  <c:v>3190</c:v>
                </c:pt>
                <c:pt idx="1397">
                  <c:v>3190</c:v>
                </c:pt>
                <c:pt idx="1398">
                  <c:v>3200</c:v>
                </c:pt>
                <c:pt idx="1399">
                  <c:v>3200</c:v>
                </c:pt>
                <c:pt idx="1400">
                  <c:v>3200</c:v>
                </c:pt>
                <c:pt idx="1401">
                  <c:v>3200</c:v>
                </c:pt>
                <c:pt idx="1402">
                  <c:v>3200</c:v>
                </c:pt>
                <c:pt idx="1403">
                  <c:v>3210</c:v>
                </c:pt>
                <c:pt idx="1404">
                  <c:v>3210</c:v>
                </c:pt>
                <c:pt idx="1405">
                  <c:v>3210</c:v>
                </c:pt>
                <c:pt idx="1406">
                  <c:v>3210</c:v>
                </c:pt>
                <c:pt idx="1407">
                  <c:v>3210</c:v>
                </c:pt>
                <c:pt idx="1408">
                  <c:v>3210</c:v>
                </c:pt>
                <c:pt idx="1409">
                  <c:v>3220</c:v>
                </c:pt>
                <c:pt idx="1410">
                  <c:v>3220</c:v>
                </c:pt>
                <c:pt idx="1411">
                  <c:v>3220</c:v>
                </c:pt>
                <c:pt idx="1412">
                  <c:v>3220</c:v>
                </c:pt>
                <c:pt idx="1413">
                  <c:v>3220</c:v>
                </c:pt>
                <c:pt idx="1414">
                  <c:v>3230</c:v>
                </c:pt>
                <c:pt idx="1415">
                  <c:v>3230</c:v>
                </c:pt>
                <c:pt idx="1416">
                  <c:v>3230</c:v>
                </c:pt>
                <c:pt idx="1417">
                  <c:v>3230</c:v>
                </c:pt>
                <c:pt idx="1418">
                  <c:v>3230</c:v>
                </c:pt>
                <c:pt idx="1419">
                  <c:v>3240</c:v>
                </c:pt>
                <c:pt idx="1420">
                  <c:v>3240</c:v>
                </c:pt>
                <c:pt idx="1421">
                  <c:v>3240</c:v>
                </c:pt>
                <c:pt idx="1422">
                  <c:v>3240</c:v>
                </c:pt>
                <c:pt idx="1423">
                  <c:v>3240</c:v>
                </c:pt>
                <c:pt idx="1424">
                  <c:v>3250</c:v>
                </c:pt>
                <c:pt idx="1425">
                  <c:v>3250</c:v>
                </c:pt>
                <c:pt idx="1426">
                  <c:v>3250</c:v>
                </c:pt>
                <c:pt idx="1427">
                  <c:v>3250</c:v>
                </c:pt>
                <c:pt idx="1428">
                  <c:v>3250</c:v>
                </c:pt>
                <c:pt idx="1429">
                  <c:v>3260</c:v>
                </c:pt>
                <c:pt idx="1430">
                  <c:v>3260</c:v>
                </c:pt>
                <c:pt idx="1431">
                  <c:v>3260</c:v>
                </c:pt>
                <c:pt idx="1432">
                  <c:v>3260</c:v>
                </c:pt>
                <c:pt idx="1433">
                  <c:v>3260</c:v>
                </c:pt>
                <c:pt idx="1434">
                  <c:v>3260</c:v>
                </c:pt>
                <c:pt idx="1435">
                  <c:v>3270</c:v>
                </c:pt>
                <c:pt idx="1436">
                  <c:v>3270</c:v>
                </c:pt>
                <c:pt idx="1437">
                  <c:v>3270</c:v>
                </c:pt>
                <c:pt idx="1438">
                  <c:v>3270</c:v>
                </c:pt>
                <c:pt idx="1439">
                  <c:v>3270</c:v>
                </c:pt>
                <c:pt idx="1440">
                  <c:v>3280</c:v>
                </c:pt>
                <c:pt idx="1441">
                  <c:v>3280</c:v>
                </c:pt>
                <c:pt idx="1442">
                  <c:v>3280</c:v>
                </c:pt>
                <c:pt idx="1443">
                  <c:v>3280</c:v>
                </c:pt>
                <c:pt idx="1444">
                  <c:v>3280</c:v>
                </c:pt>
                <c:pt idx="1445">
                  <c:v>3290</c:v>
                </c:pt>
                <c:pt idx="1446">
                  <c:v>3290</c:v>
                </c:pt>
                <c:pt idx="1447">
                  <c:v>3290</c:v>
                </c:pt>
                <c:pt idx="1448">
                  <c:v>3290</c:v>
                </c:pt>
                <c:pt idx="1449">
                  <c:v>3290</c:v>
                </c:pt>
                <c:pt idx="1450">
                  <c:v>3300</c:v>
                </c:pt>
                <c:pt idx="1451">
                  <c:v>3300</c:v>
                </c:pt>
                <c:pt idx="1452">
                  <c:v>3300</c:v>
                </c:pt>
                <c:pt idx="1453">
                  <c:v>3300</c:v>
                </c:pt>
                <c:pt idx="1454">
                  <c:v>3300</c:v>
                </c:pt>
                <c:pt idx="1455">
                  <c:v>3310</c:v>
                </c:pt>
                <c:pt idx="1456">
                  <c:v>3310</c:v>
                </c:pt>
                <c:pt idx="1457">
                  <c:v>3310</c:v>
                </c:pt>
                <c:pt idx="1458">
                  <c:v>3310</c:v>
                </c:pt>
                <c:pt idx="1459">
                  <c:v>3310</c:v>
                </c:pt>
                <c:pt idx="1460">
                  <c:v>3320</c:v>
                </c:pt>
                <c:pt idx="1461">
                  <c:v>3320</c:v>
                </c:pt>
                <c:pt idx="1462">
                  <c:v>3320</c:v>
                </c:pt>
                <c:pt idx="1463">
                  <c:v>3320</c:v>
                </c:pt>
                <c:pt idx="1464">
                  <c:v>3320</c:v>
                </c:pt>
                <c:pt idx="1465">
                  <c:v>3320</c:v>
                </c:pt>
                <c:pt idx="1466">
                  <c:v>3330</c:v>
                </c:pt>
                <c:pt idx="1467">
                  <c:v>3330</c:v>
                </c:pt>
                <c:pt idx="1468">
                  <c:v>3330</c:v>
                </c:pt>
                <c:pt idx="1469">
                  <c:v>3330</c:v>
                </c:pt>
                <c:pt idx="1470">
                  <c:v>3330</c:v>
                </c:pt>
                <c:pt idx="1471">
                  <c:v>3340</c:v>
                </c:pt>
                <c:pt idx="1472">
                  <c:v>3340</c:v>
                </c:pt>
                <c:pt idx="1473">
                  <c:v>3340</c:v>
                </c:pt>
                <c:pt idx="1474">
                  <c:v>3340</c:v>
                </c:pt>
                <c:pt idx="1475">
                  <c:v>3340</c:v>
                </c:pt>
                <c:pt idx="1476">
                  <c:v>3350</c:v>
                </c:pt>
                <c:pt idx="1477">
                  <c:v>3350</c:v>
                </c:pt>
                <c:pt idx="1478">
                  <c:v>3350</c:v>
                </c:pt>
                <c:pt idx="1479">
                  <c:v>3350</c:v>
                </c:pt>
                <c:pt idx="1480">
                  <c:v>3350</c:v>
                </c:pt>
                <c:pt idx="1481">
                  <c:v>3360</c:v>
                </c:pt>
                <c:pt idx="1482">
                  <c:v>3360</c:v>
                </c:pt>
                <c:pt idx="1483">
                  <c:v>3360</c:v>
                </c:pt>
                <c:pt idx="1484">
                  <c:v>3360</c:v>
                </c:pt>
                <c:pt idx="1485">
                  <c:v>3360</c:v>
                </c:pt>
                <c:pt idx="1486">
                  <c:v>3370</c:v>
                </c:pt>
                <c:pt idx="1487">
                  <c:v>3370</c:v>
                </c:pt>
                <c:pt idx="1488">
                  <c:v>3370</c:v>
                </c:pt>
                <c:pt idx="1489">
                  <c:v>3370</c:v>
                </c:pt>
                <c:pt idx="1490">
                  <c:v>3370</c:v>
                </c:pt>
                <c:pt idx="1491">
                  <c:v>3370</c:v>
                </c:pt>
                <c:pt idx="1492">
                  <c:v>3380</c:v>
                </c:pt>
                <c:pt idx="1493">
                  <c:v>3380</c:v>
                </c:pt>
                <c:pt idx="1494">
                  <c:v>3380</c:v>
                </c:pt>
                <c:pt idx="1495">
                  <c:v>3380</c:v>
                </c:pt>
                <c:pt idx="1496">
                  <c:v>3380</c:v>
                </c:pt>
                <c:pt idx="1497">
                  <c:v>3390</c:v>
                </c:pt>
                <c:pt idx="1498">
                  <c:v>3390</c:v>
                </c:pt>
                <c:pt idx="1499">
                  <c:v>3390</c:v>
                </c:pt>
                <c:pt idx="1500">
                  <c:v>3390</c:v>
                </c:pt>
                <c:pt idx="1501">
                  <c:v>3390</c:v>
                </c:pt>
                <c:pt idx="1502">
                  <c:v>3400</c:v>
                </c:pt>
                <c:pt idx="1503">
                  <c:v>3400</c:v>
                </c:pt>
                <c:pt idx="1504">
                  <c:v>3400</c:v>
                </c:pt>
                <c:pt idx="1505">
                  <c:v>3400</c:v>
                </c:pt>
                <c:pt idx="1506">
                  <c:v>3400</c:v>
                </c:pt>
                <c:pt idx="1507">
                  <c:v>3410</c:v>
                </c:pt>
                <c:pt idx="1508">
                  <c:v>3410</c:v>
                </c:pt>
                <c:pt idx="1509">
                  <c:v>3410</c:v>
                </c:pt>
                <c:pt idx="1510">
                  <c:v>3410</c:v>
                </c:pt>
                <c:pt idx="1511">
                  <c:v>3410</c:v>
                </c:pt>
                <c:pt idx="1512">
                  <c:v>3420</c:v>
                </c:pt>
                <c:pt idx="1513">
                  <c:v>3420</c:v>
                </c:pt>
                <c:pt idx="1514">
                  <c:v>3420</c:v>
                </c:pt>
                <c:pt idx="1515">
                  <c:v>3420</c:v>
                </c:pt>
                <c:pt idx="1516">
                  <c:v>3420</c:v>
                </c:pt>
                <c:pt idx="1517">
                  <c:v>3420</c:v>
                </c:pt>
                <c:pt idx="1518">
                  <c:v>3430</c:v>
                </c:pt>
                <c:pt idx="1519">
                  <c:v>3430</c:v>
                </c:pt>
                <c:pt idx="1520">
                  <c:v>3430</c:v>
                </c:pt>
                <c:pt idx="1521">
                  <c:v>3430</c:v>
                </c:pt>
                <c:pt idx="1522">
                  <c:v>3430</c:v>
                </c:pt>
                <c:pt idx="1523">
                  <c:v>3440</c:v>
                </c:pt>
                <c:pt idx="1524">
                  <c:v>3440</c:v>
                </c:pt>
                <c:pt idx="1525">
                  <c:v>3440</c:v>
                </c:pt>
                <c:pt idx="1526">
                  <c:v>3440</c:v>
                </c:pt>
                <c:pt idx="1527">
                  <c:v>3440</c:v>
                </c:pt>
                <c:pt idx="1528">
                  <c:v>3450</c:v>
                </c:pt>
                <c:pt idx="1529">
                  <c:v>3450</c:v>
                </c:pt>
                <c:pt idx="1530">
                  <c:v>3450</c:v>
                </c:pt>
                <c:pt idx="1531">
                  <c:v>3450</c:v>
                </c:pt>
                <c:pt idx="1532">
                  <c:v>3450</c:v>
                </c:pt>
                <c:pt idx="1533">
                  <c:v>3460</c:v>
                </c:pt>
                <c:pt idx="1534">
                  <c:v>3460</c:v>
                </c:pt>
                <c:pt idx="1535">
                  <c:v>3460</c:v>
                </c:pt>
                <c:pt idx="1536">
                  <c:v>3460</c:v>
                </c:pt>
                <c:pt idx="1537">
                  <c:v>3460</c:v>
                </c:pt>
                <c:pt idx="1538">
                  <c:v>3470</c:v>
                </c:pt>
                <c:pt idx="1539">
                  <c:v>3470</c:v>
                </c:pt>
                <c:pt idx="1540">
                  <c:v>3470</c:v>
                </c:pt>
                <c:pt idx="1541">
                  <c:v>3470</c:v>
                </c:pt>
                <c:pt idx="1542">
                  <c:v>3470</c:v>
                </c:pt>
                <c:pt idx="1543">
                  <c:v>3480</c:v>
                </c:pt>
                <c:pt idx="1544">
                  <c:v>3480</c:v>
                </c:pt>
                <c:pt idx="1545">
                  <c:v>3480</c:v>
                </c:pt>
                <c:pt idx="1546">
                  <c:v>3480</c:v>
                </c:pt>
                <c:pt idx="1547">
                  <c:v>3480</c:v>
                </c:pt>
                <c:pt idx="1548">
                  <c:v>3480</c:v>
                </c:pt>
                <c:pt idx="1549">
                  <c:v>3490</c:v>
                </c:pt>
                <c:pt idx="1550">
                  <c:v>3490</c:v>
                </c:pt>
                <c:pt idx="1551">
                  <c:v>3490</c:v>
                </c:pt>
                <c:pt idx="1552">
                  <c:v>3490</c:v>
                </c:pt>
                <c:pt idx="1553">
                  <c:v>3490</c:v>
                </c:pt>
                <c:pt idx="1554">
                  <c:v>3500</c:v>
                </c:pt>
                <c:pt idx="1555">
                  <c:v>3500</c:v>
                </c:pt>
                <c:pt idx="1556">
                  <c:v>3500</c:v>
                </c:pt>
                <c:pt idx="1557">
                  <c:v>3500</c:v>
                </c:pt>
                <c:pt idx="1558">
                  <c:v>3500</c:v>
                </c:pt>
                <c:pt idx="1559">
                  <c:v>3510</c:v>
                </c:pt>
                <c:pt idx="1560">
                  <c:v>3510</c:v>
                </c:pt>
                <c:pt idx="1561">
                  <c:v>3510</c:v>
                </c:pt>
                <c:pt idx="1562">
                  <c:v>3510</c:v>
                </c:pt>
                <c:pt idx="1563">
                  <c:v>3510</c:v>
                </c:pt>
                <c:pt idx="1564">
                  <c:v>3520</c:v>
                </c:pt>
                <c:pt idx="1565">
                  <c:v>3520</c:v>
                </c:pt>
                <c:pt idx="1566">
                  <c:v>3520</c:v>
                </c:pt>
                <c:pt idx="1567">
                  <c:v>3520</c:v>
                </c:pt>
                <c:pt idx="1568">
                  <c:v>3520</c:v>
                </c:pt>
                <c:pt idx="1569">
                  <c:v>3530</c:v>
                </c:pt>
                <c:pt idx="1570">
                  <c:v>3530</c:v>
                </c:pt>
                <c:pt idx="1571">
                  <c:v>3530</c:v>
                </c:pt>
                <c:pt idx="1572">
                  <c:v>3530</c:v>
                </c:pt>
                <c:pt idx="1573">
                  <c:v>3530</c:v>
                </c:pt>
                <c:pt idx="1574">
                  <c:v>3530</c:v>
                </c:pt>
                <c:pt idx="1575">
                  <c:v>3540</c:v>
                </c:pt>
                <c:pt idx="1576">
                  <c:v>3540</c:v>
                </c:pt>
                <c:pt idx="1577">
                  <c:v>3540</c:v>
                </c:pt>
                <c:pt idx="1578">
                  <c:v>3540</c:v>
                </c:pt>
                <c:pt idx="1579">
                  <c:v>3540</c:v>
                </c:pt>
                <c:pt idx="1580">
                  <c:v>3550</c:v>
                </c:pt>
                <c:pt idx="1581">
                  <c:v>3550</c:v>
                </c:pt>
                <c:pt idx="1582">
                  <c:v>3550</c:v>
                </c:pt>
                <c:pt idx="1583">
                  <c:v>3550</c:v>
                </c:pt>
                <c:pt idx="1584">
                  <c:v>3550</c:v>
                </c:pt>
                <c:pt idx="1585">
                  <c:v>3560</c:v>
                </c:pt>
                <c:pt idx="1586">
                  <c:v>3560</c:v>
                </c:pt>
                <c:pt idx="1587">
                  <c:v>3560</c:v>
                </c:pt>
                <c:pt idx="1588">
                  <c:v>3560</c:v>
                </c:pt>
                <c:pt idx="1589">
                  <c:v>3560</c:v>
                </c:pt>
                <c:pt idx="1590">
                  <c:v>3570</c:v>
                </c:pt>
                <c:pt idx="1591">
                  <c:v>3570</c:v>
                </c:pt>
                <c:pt idx="1592">
                  <c:v>3570</c:v>
                </c:pt>
                <c:pt idx="1593">
                  <c:v>3570</c:v>
                </c:pt>
                <c:pt idx="1594">
                  <c:v>3570</c:v>
                </c:pt>
                <c:pt idx="1595">
                  <c:v>3580</c:v>
                </c:pt>
                <c:pt idx="1596">
                  <c:v>3580</c:v>
                </c:pt>
                <c:pt idx="1597">
                  <c:v>3580</c:v>
                </c:pt>
                <c:pt idx="1598">
                  <c:v>3580</c:v>
                </c:pt>
                <c:pt idx="1599">
                  <c:v>3580</c:v>
                </c:pt>
                <c:pt idx="1600">
                  <c:v>3590</c:v>
                </c:pt>
                <c:pt idx="1601">
                  <c:v>3590</c:v>
                </c:pt>
                <c:pt idx="1602">
                  <c:v>3590</c:v>
                </c:pt>
                <c:pt idx="1603">
                  <c:v>3590</c:v>
                </c:pt>
                <c:pt idx="1604">
                  <c:v>3590</c:v>
                </c:pt>
                <c:pt idx="1605">
                  <c:v>3590</c:v>
                </c:pt>
                <c:pt idx="1606">
                  <c:v>3600</c:v>
                </c:pt>
                <c:pt idx="1607">
                  <c:v>3600</c:v>
                </c:pt>
                <c:pt idx="1608">
                  <c:v>3600</c:v>
                </c:pt>
                <c:pt idx="1609">
                  <c:v>3600</c:v>
                </c:pt>
                <c:pt idx="1610">
                  <c:v>3600</c:v>
                </c:pt>
                <c:pt idx="1611">
                  <c:v>3610</c:v>
                </c:pt>
                <c:pt idx="1612">
                  <c:v>3610</c:v>
                </c:pt>
                <c:pt idx="1613">
                  <c:v>3610</c:v>
                </c:pt>
                <c:pt idx="1614">
                  <c:v>3610</c:v>
                </c:pt>
                <c:pt idx="1615">
                  <c:v>3610</c:v>
                </c:pt>
                <c:pt idx="1616">
                  <c:v>3620</c:v>
                </c:pt>
                <c:pt idx="1617">
                  <c:v>3620</c:v>
                </c:pt>
                <c:pt idx="1618">
                  <c:v>3620</c:v>
                </c:pt>
                <c:pt idx="1619">
                  <c:v>3620</c:v>
                </c:pt>
                <c:pt idx="1620">
                  <c:v>3620</c:v>
                </c:pt>
                <c:pt idx="1621">
                  <c:v>3630</c:v>
                </c:pt>
                <c:pt idx="1622">
                  <c:v>3630</c:v>
                </c:pt>
                <c:pt idx="1623">
                  <c:v>3630</c:v>
                </c:pt>
                <c:pt idx="1624">
                  <c:v>3630</c:v>
                </c:pt>
                <c:pt idx="1625">
                  <c:v>3630</c:v>
                </c:pt>
                <c:pt idx="1626">
                  <c:v>3640</c:v>
                </c:pt>
                <c:pt idx="1627">
                  <c:v>3640</c:v>
                </c:pt>
                <c:pt idx="1628">
                  <c:v>3640</c:v>
                </c:pt>
                <c:pt idx="1629">
                  <c:v>3640</c:v>
                </c:pt>
                <c:pt idx="1630">
                  <c:v>3640</c:v>
                </c:pt>
                <c:pt idx="1631">
                  <c:v>3640</c:v>
                </c:pt>
                <c:pt idx="1632">
                  <c:v>3650</c:v>
                </c:pt>
                <c:pt idx="1633">
                  <c:v>3650</c:v>
                </c:pt>
                <c:pt idx="1634">
                  <c:v>3650</c:v>
                </c:pt>
                <c:pt idx="1635">
                  <c:v>3650</c:v>
                </c:pt>
                <c:pt idx="1636">
                  <c:v>3650</c:v>
                </c:pt>
                <c:pt idx="1637">
                  <c:v>3660</c:v>
                </c:pt>
                <c:pt idx="1638">
                  <c:v>3660</c:v>
                </c:pt>
                <c:pt idx="1639">
                  <c:v>3660</c:v>
                </c:pt>
                <c:pt idx="1640">
                  <c:v>3660</c:v>
                </c:pt>
                <c:pt idx="1641">
                  <c:v>3660</c:v>
                </c:pt>
                <c:pt idx="1642">
                  <c:v>3670</c:v>
                </c:pt>
                <c:pt idx="1643">
                  <c:v>3670</c:v>
                </c:pt>
                <c:pt idx="1644">
                  <c:v>3670</c:v>
                </c:pt>
                <c:pt idx="1645">
                  <c:v>3670</c:v>
                </c:pt>
                <c:pt idx="1646">
                  <c:v>3670</c:v>
                </c:pt>
                <c:pt idx="1647">
                  <c:v>3680</c:v>
                </c:pt>
                <c:pt idx="1648">
                  <c:v>3680</c:v>
                </c:pt>
                <c:pt idx="1649">
                  <c:v>3680</c:v>
                </c:pt>
                <c:pt idx="1650">
                  <c:v>3680</c:v>
                </c:pt>
                <c:pt idx="1651">
                  <c:v>3680</c:v>
                </c:pt>
                <c:pt idx="1652">
                  <c:v>3690</c:v>
                </c:pt>
                <c:pt idx="1653">
                  <c:v>3690</c:v>
                </c:pt>
                <c:pt idx="1654">
                  <c:v>3690</c:v>
                </c:pt>
                <c:pt idx="1655">
                  <c:v>3690</c:v>
                </c:pt>
                <c:pt idx="1656">
                  <c:v>3690</c:v>
                </c:pt>
                <c:pt idx="1657">
                  <c:v>3690</c:v>
                </c:pt>
                <c:pt idx="1658">
                  <c:v>3700</c:v>
                </c:pt>
                <c:pt idx="1659">
                  <c:v>3700</c:v>
                </c:pt>
                <c:pt idx="1660">
                  <c:v>3700</c:v>
                </c:pt>
                <c:pt idx="1661">
                  <c:v>3700</c:v>
                </c:pt>
                <c:pt idx="1662">
                  <c:v>3700</c:v>
                </c:pt>
                <c:pt idx="1663">
                  <c:v>3710</c:v>
                </c:pt>
                <c:pt idx="1664">
                  <c:v>3710</c:v>
                </c:pt>
                <c:pt idx="1665">
                  <c:v>3710</c:v>
                </c:pt>
                <c:pt idx="1666">
                  <c:v>3710</c:v>
                </c:pt>
                <c:pt idx="1667">
                  <c:v>3710</c:v>
                </c:pt>
                <c:pt idx="1668">
                  <c:v>3720</c:v>
                </c:pt>
                <c:pt idx="1669">
                  <c:v>3720</c:v>
                </c:pt>
                <c:pt idx="1670">
                  <c:v>3720</c:v>
                </c:pt>
                <c:pt idx="1671">
                  <c:v>3720</c:v>
                </c:pt>
                <c:pt idx="1672">
                  <c:v>3720</c:v>
                </c:pt>
                <c:pt idx="1673">
                  <c:v>3730</c:v>
                </c:pt>
                <c:pt idx="1674">
                  <c:v>3730</c:v>
                </c:pt>
                <c:pt idx="1675">
                  <c:v>3730</c:v>
                </c:pt>
                <c:pt idx="1676">
                  <c:v>3730</c:v>
                </c:pt>
                <c:pt idx="1677">
                  <c:v>3730</c:v>
                </c:pt>
                <c:pt idx="1678">
                  <c:v>3740</c:v>
                </c:pt>
                <c:pt idx="1679">
                  <c:v>3740</c:v>
                </c:pt>
                <c:pt idx="1680">
                  <c:v>3740</c:v>
                </c:pt>
                <c:pt idx="1681">
                  <c:v>3740</c:v>
                </c:pt>
                <c:pt idx="1682">
                  <c:v>3740</c:v>
                </c:pt>
                <c:pt idx="1683">
                  <c:v>3750</c:v>
                </c:pt>
                <c:pt idx="1684">
                  <c:v>3750</c:v>
                </c:pt>
                <c:pt idx="1685">
                  <c:v>3750</c:v>
                </c:pt>
                <c:pt idx="1686">
                  <c:v>3750</c:v>
                </c:pt>
                <c:pt idx="1687">
                  <c:v>3750</c:v>
                </c:pt>
                <c:pt idx="1688">
                  <c:v>3750</c:v>
                </c:pt>
                <c:pt idx="1689">
                  <c:v>3760</c:v>
                </c:pt>
                <c:pt idx="1690">
                  <c:v>3760</c:v>
                </c:pt>
                <c:pt idx="1691">
                  <c:v>3760</c:v>
                </c:pt>
                <c:pt idx="1692">
                  <c:v>3760</c:v>
                </c:pt>
                <c:pt idx="1693">
                  <c:v>3760</c:v>
                </c:pt>
                <c:pt idx="1694">
                  <c:v>3770</c:v>
                </c:pt>
                <c:pt idx="1695">
                  <c:v>3770</c:v>
                </c:pt>
                <c:pt idx="1696">
                  <c:v>3770</c:v>
                </c:pt>
                <c:pt idx="1697">
                  <c:v>3770</c:v>
                </c:pt>
                <c:pt idx="1698">
                  <c:v>3770</c:v>
                </c:pt>
                <c:pt idx="1699">
                  <c:v>3780</c:v>
                </c:pt>
                <c:pt idx="1700">
                  <c:v>3780</c:v>
                </c:pt>
                <c:pt idx="1701">
                  <c:v>3780</c:v>
                </c:pt>
                <c:pt idx="1702">
                  <c:v>3780</c:v>
                </c:pt>
                <c:pt idx="1703">
                  <c:v>3780</c:v>
                </c:pt>
                <c:pt idx="1704">
                  <c:v>3790</c:v>
                </c:pt>
                <c:pt idx="1705">
                  <c:v>3790</c:v>
                </c:pt>
                <c:pt idx="1706">
                  <c:v>3790</c:v>
                </c:pt>
                <c:pt idx="1707">
                  <c:v>3790</c:v>
                </c:pt>
                <c:pt idx="1708">
                  <c:v>3790</c:v>
                </c:pt>
                <c:pt idx="1709">
                  <c:v>3800</c:v>
                </c:pt>
                <c:pt idx="1710">
                  <c:v>3800</c:v>
                </c:pt>
                <c:pt idx="1711">
                  <c:v>3800</c:v>
                </c:pt>
                <c:pt idx="1712">
                  <c:v>3800</c:v>
                </c:pt>
                <c:pt idx="1713">
                  <c:v>3800</c:v>
                </c:pt>
                <c:pt idx="1714">
                  <c:v>3800</c:v>
                </c:pt>
                <c:pt idx="1715">
                  <c:v>3810</c:v>
                </c:pt>
                <c:pt idx="1716">
                  <c:v>3810</c:v>
                </c:pt>
                <c:pt idx="1717">
                  <c:v>3810</c:v>
                </c:pt>
                <c:pt idx="1718">
                  <c:v>3810</c:v>
                </c:pt>
                <c:pt idx="1719">
                  <c:v>3810</c:v>
                </c:pt>
                <c:pt idx="1720">
                  <c:v>3820</c:v>
                </c:pt>
                <c:pt idx="1721">
                  <c:v>3820</c:v>
                </c:pt>
                <c:pt idx="1722">
                  <c:v>3820</c:v>
                </c:pt>
                <c:pt idx="1723">
                  <c:v>3820</c:v>
                </c:pt>
                <c:pt idx="1724">
                  <c:v>3820</c:v>
                </c:pt>
                <c:pt idx="1725">
                  <c:v>3830</c:v>
                </c:pt>
                <c:pt idx="1726">
                  <c:v>3830</c:v>
                </c:pt>
                <c:pt idx="1727">
                  <c:v>3830</c:v>
                </c:pt>
                <c:pt idx="1728">
                  <c:v>3830</c:v>
                </c:pt>
                <c:pt idx="1729">
                  <c:v>3830</c:v>
                </c:pt>
                <c:pt idx="1730">
                  <c:v>3840</c:v>
                </c:pt>
                <c:pt idx="1731">
                  <c:v>3840</c:v>
                </c:pt>
                <c:pt idx="1732">
                  <c:v>3840</c:v>
                </c:pt>
                <c:pt idx="1733">
                  <c:v>3840</c:v>
                </c:pt>
                <c:pt idx="1734">
                  <c:v>3840</c:v>
                </c:pt>
                <c:pt idx="1735">
                  <c:v>3850</c:v>
                </c:pt>
                <c:pt idx="1736">
                  <c:v>3850</c:v>
                </c:pt>
                <c:pt idx="1737">
                  <c:v>3850</c:v>
                </c:pt>
                <c:pt idx="1738">
                  <c:v>3850</c:v>
                </c:pt>
                <c:pt idx="1739">
                  <c:v>3850</c:v>
                </c:pt>
                <c:pt idx="1740">
                  <c:v>3860</c:v>
                </c:pt>
                <c:pt idx="1741">
                  <c:v>3860</c:v>
                </c:pt>
                <c:pt idx="1742">
                  <c:v>3860</c:v>
                </c:pt>
                <c:pt idx="1743">
                  <c:v>3860</c:v>
                </c:pt>
                <c:pt idx="1744">
                  <c:v>3860</c:v>
                </c:pt>
                <c:pt idx="1745">
                  <c:v>3860</c:v>
                </c:pt>
                <c:pt idx="1746">
                  <c:v>3870</c:v>
                </c:pt>
                <c:pt idx="1747">
                  <c:v>3870</c:v>
                </c:pt>
                <c:pt idx="1748">
                  <c:v>3870</c:v>
                </c:pt>
                <c:pt idx="1749">
                  <c:v>3870</c:v>
                </c:pt>
                <c:pt idx="1750">
                  <c:v>3870</c:v>
                </c:pt>
                <c:pt idx="1751">
                  <c:v>3880</c:v>
                </c:pt>
                <c:pt idx="1752">
                  <c:v>3880</c:v>
                </c:pt>
                <c:pt idx="1753">
                  <c:v>3880</c:v>
                </c:pt>
                <c:pt idx="1754">
                  <c:v>3880</c:v>
                </c:pt>
                <c:pt idx="1755">
                  <c:v>3880</c:v>
                </c:pt>
                <c:pt idx="1756">
                  <c:v>3890</c:v>
                </c:pt>
                <c:pt idx="1757">
                  <c:v>3890</c:v>
                </c:pt>
                <c:pt idx="1758">
                  <c:v>3890</c:v>
                </c:pt>
                <c:pt idx="1759">
                  <c:v>3890</c:v>
                </c:pt>
                <c:pt idx="1760">
                  <c:v>3890</c:v>
                </c:pt>
                <c:pt idx="1761">
                  <c:v>3900</c:v>
                </c:pt>
                <c:pt idx="1762">
                  <c:v>3900</c:v>
                </c:pt>
                <c:pt idx="1763">
                  <c:v>3900</c:v>
                </c:pt>
                <c:pt idx="1764">
                  <c:v>3900</c:v>
                </c:pt>
                <c:pt idx="1765">
                  <c:v>3900</c:v>
                </c:pt>
                <c:pt idx="1766">
                  <c:v>3910</c:v>
                </c:pt>
                <c:pt idx="1767">
                  <c:v>3910</c:v>
                </c:pt>
                <c:pt idx="1768">
                  <c:v>3910</c:v>
                </c:pt>
                <c:pt idx="1769">
                  <c:v>3910</c:v>
                </c:pt>
                <c:pt idx="1770">
                  <c:v>3910</c:v>
                </c:pt>
                <c:pt idx="1771">
                  <c:v>3910</c:v>
                </c:pt>
                <c:pt idx="1772">
                  <c:v>3920</c:v>
                </c:pt>
                <c:pt idx="1773">
                  <c:v>3920</c:v>
                </c:pt>
                <c:pt idx="1774">
                  <c:v>3920</c:v>
                </c:pt>
                <c:pt idx="1775">
                  <c:v>3920</c:v>
                </c:pt>
                <c:pt idx="1776">
                  <c:v>3920</c:v>
                </c:pt>
                <c:pt idx="1777">
                  <c:v>3930</c:v>
                </c:pt>
                <c:pt idx="1778">
                  <c:v>3930</c:v>
                </c:pt>
                <c:pt idx="1779">
                  <c:v>3930</c:v>
                </c:pt>
                <c:pt idx="1780">
                  <c:v>3930</c:v>
                </c:pt>
                <c:pt idx="1781">
                  <c:v>3930</c:v>
                </c:pt>
                <c:pt idx="1782">
                  <c:v>3940</c:v>
                </c:pt>
                <c:pt idx="1783">
                  <c:v>3940</c:v>
                </c:pt>
                <c:pt idx="1784">
                  <c:v>3940</c:v>
                </c:pt>
                <c:pt idx="1785">
                  <c:v>3940</c:v>
                </c:pt>
                <c:pt idx="1786">
                  <c:v>3940</c:v>
                </c:pt>
                <c:pt idx="1787">
                  <c:v>3950</c:v>
                </c:pt>
                <c:pt idx="1788">
                  <c:v>3950</c:v>
                </c:pt>
                <c:pt idx="1789">
                  <c:v>3950</c:v>
                </c:pt>
                <c:pt idx="1790">
                  <c:v>3950</c:v>
                </c:pt>
                <c:pt idx="1791">
                  <c:v>3950</c:v>
                </c:pt>
                <c:pt idx="1792">
                  <c:v>3960</c:v>
                </c:pt>
                <c:pt idx="1793">
                  <c:v>3960</c:v>
                </c:pt>
                <c:pt idx="1794">
                  <c:v>3960</c:v>
                </c:pt>
                <c:pt idx="1795">
                  <c:v>3960</c:v>
                </c:pt>
                <c:pt idx="1796">
                  <c:v>3960</c:v>
                </c:pt>
                <c:pt idx="1797">
                  <c:v>3960</c:v>
                </c:pt>
                <c:pt idx="1798">
                  <c:v>3970</c:v>
                </c:pt>
                <c:pt idx="1799">
                  <c:v>3970</c:v>
                </c:pt>
                <c:pt idx="1800">
                  <c:v>3970</c:v>
                </c:pt>
                <c:pt idx="1801">
                  <c:v>3970</c:v>
                </c:pt>
                <c:pt idx="1802">
                  <c:v>3970</c:v>
                </c:pt>
                <c:pt idx="1803">
                  <c:v>3980</c:v>
                </c:pt>
                <c:pt idx="1804">
                  <c:v>3980</c:v>
                </c:pt>
                <c:pt idx="1805">
                  <c:v>3980</c:v>
                </c:pt>
                <c:pt idx="1806">
                  <c:v>3980</c:v>
                </c:pt>
                <c:pt idx="1807">
                  <c:v>3980</c:v>
                </c:pt>
                <c:pt idx="1808">
                  <c:v>3990</c:v>
                </c:pt>
                <c:pt idx="1809">
                  <c:v>3990</c:v>
                </c:pt>
                <c:pt idx="1810">
                  <c:v>3990</c:v>
                </c:pt>
                <c:pt idx="1811">
                  <c:v>3990</c:v>
                </c:pt>
                <c:pt idx="1812">
                  <c:v>3990</c:v>
                </c:pt>
                <c:pt idx="1813">
                  <c:v>4000</c:v>
                </c:pt>
                <c:pt idx="1814">
                  <c:v>4000</c:v>
                </c:pt>
                <c:pt idx="1815">
                  <c:v>4000</c:v>
                </c:pt>
                <c:pt idx="1816">
                  <c:v>4000</c:v>
                </c:pt>
                <c:pt idx="1817">
                  <c:v>4000</c:v>
                </c:pt>
                <c:pt idx="1818">
                  <c:v>4010</c:v>
                </c:pt>
                <c:pt idx="1819">
                  <c:v>4010</c:v>
                </c:pt>
                <c:pt idx="1820">
                  <c:v>4010</c:v>
                </c:pt>
                <c:pt idx="1821">
                  <c:v>4010</c:v>
                </c:pt>
                <c:pt idx="1822">
                  <c:v>4010</c:v>
                </c:pt>
                <c:pt idx="1823">
                  <c:v>4020</c:v>
                </c:pt>
                <c:pt idx="1824">
                  <c:v>4020</c:v>
                </c:pt>
                <c:pt idx="1825">
                  <c:v>4020</c:v>
                </c:pt>
                <c:pt idx="1826">
                  <c:v>4020</c:v>
                </c:pt>
                <c:pt idx="1827">
                  <c:v>4020</c:v>
                </c:pt>
                <c:pt idx="1828">
                  <c:v>4020</c:v>
                </c:pt>
                <c:pt idx="1829">
                  <c:v>4030</c:v>
                </c:pt>
                <c:pt idx="1830">
                  <c:v>4030</c:v>
                </c:pt>
                <c:pt idx="1831">
                  <c:v>4030</c:v>
                </c:pt>
                <c:pt idx="1832">
                  <c:v>4030</c:v>
                </c:pt>
                <c:pt idx="1833">
                  <c:v>4030</c:v>
                </c:pt>
                <c:pt idx="1834">
                  <c:v>4040</c:v>
                </c:pt>
                <c:pt idx="1835">
                  <c:v>4040</c:v>
                </c:pt>
                <c:pt idx="1836">
                  <c:v>4040</c:v>
                </c:pt>
                <c:pt idx="1837">
                  <c:v>4040</c:v>
                </c:pt>
                <c:pt idx="1838">
                  <c:v>4040</c:v>
                </c:pt>
                <c:pt idx="1839">
                  <c:v>4050</c:v>
                </c:pt>
                <c:pt idx="1840">
                  <c:v>4050</c:v>
                </c:pt>
                <c:pt idx="1841">
                  <c:v>4050</c:v>
                </c:pt>
                <c:pt idx="1842">
                  <c:v>4050</c:v>
                </c:pt>
                <c:pt idx="1843">
                  <c:v>4050</c:v>
                </c:pt>
                <c:pt idx="1844">
                  <c:v>4060</c:v>
                </c:pt>
                <c:pt idx="1845">
                  <c:v>4060</c:v>
                </c:pt>
                <c:pt idx="1846">
                  <c:v>4060</c:v>
                </c:pt>
                <c:pt idx="1847">
                  <c:v>4060</c:v>
                </c:pt>
                <c:pt idx="1848">
                  <c:v>4060</c:v>
                </c:pt>
                <c:pt idx="1849">
                  <c:v>4070</c:v>
                </c:pt>
                <c:pt idx="1850">
                  <c:v>4070</c:v>
                </c:pt>
                <c:pt idx="1851">
                  <c:v>4070</c:v>
                </c:pt>
                <c:pt idx="1852">
                  <c:v>4070</c:v>
                </c:pt>
                <c:pt idx="1853">
                  <c:v>4070</c:v>
                </c:pt>
                <c:pt idx="1854">
                  <c:v>4070</c:v>
                </c:pt>
                <c:pt idx="1855">
                  <c:v>4080</c:v>
                </c:pt>
                <c:pt idx="1856">
                  <c:v>4080</c:v>
                </c:pt>
                <c:pt idx="1857">
                  <c:v>4080</c:v>
                </c:pt>
                <c:pt idx="1858">
                  <c:v>4080</c:v>
                </c:pt>
                <c:pt idx="1859">
                  <c:v>4080</c:v>
                </c:pt>
                <c:pt idx="1860">
                  <c:v>4090</c:v>
                </c:pt>
                <c:pt idx="1861">
                  <c:v>4090</c:v>
                </c:pt>
                <c:pt idx="1862">
                  <c:v>4090</c:v>
                </c:pt>
                <c:pt idx="1863">
                  <c:v>4090</c:v>
                </c:pt>
                <c:pt idx="1864">
                  <c:v>4090</c:v>
                </c:pt>
                <c:pt idx="1865">
                  <c:v>4100</c:v>
                </c:pt>
                <c:pt idx="1866">
                  <c:v>4100</c:v>
                </c:pt>
                <c:pt idx="1867">
                  <c:v>4100</c:v>
                </c:pt>
                <c:pt idx="1868">
                  <c:v>4100</c:v>
                </c:pt>
                <c:pt idx="1869">
                  <c:v>4100</c:v>
                </c:pt>
                <c:pt idx="1870">
                  <c:v>4110</c:v>
                </c:pt>
                <c:pt idx="1871">
                  <c:v>4110</c:v>
                </c:pt>
                <c:pt idx="1872">
                  <c:v>4110</c:v>
                </c:pt>
                <c:pt idx="1873">
                  <c:v>4110</c:v>
                </c:pt>
                <c:pt idx="1874">
                  <c:v>4110</c:v>
                </c:pt>
                <c:pt idx="1875">
                  <c:v>4120</c:v>
                </c:pt>
                <c:pt idx="1876">
                  <c:v>4120</c:v>
                </c:pt>
                <c:pt idx="1877">
                  <c:v>4120</c:v>
                </c:pt>
                <c:pt idx="1878">
                  <c:v>4120</c:v>
                </c:pt>
                <c:pt idx="1879">
                  <c:v>4120</c:v>
                </c:pt>
                <c:pt idx="1880">
                  <c:v>4120</c:v>
                </c:pt>
                <c:pt idx="1881">
                  <c:v>4130</c:v>
                </c:pt>
                <c:pt idx="1882">
                  <c:v>4130</c:v>
                </c:pt>
                <c:pt idx="1883">
                  <c:v>4130</c:v>
                </c:pt>
                <c:pt idx="1884">
                  <c:v>4130</c:v>
                </c:pt>
                <c:pt idx="1885">
                  <c:v>4130</c:v>
                </c:pt>
                <c:pt idx="1886">
                  <c:v>4140</c:v>
                </c:pt>
                <c:pt idx="1887">
                  <c:v>4140</c:v>
                </c:pt>
                <c:pt idx="1888">
                  <c:v>4140</c:v>
                </c:pt>
                <c:pt idx="1889">
                  <c:v>4140</c:v>
                </c:pt>
                <c:pt idx="1890">
                  <c:v>4140</c:v>
                </c:pt>
                <c:pt idx="1891">
                  <c:v>4150</c:v>
                </c:pt>
                <c:pt idx="1892">
                  <c:v>4150</c:v>
                </c:pt>
                <c:pt idx="1893">
                  <c:v>4150</c:v>
                </c:pt>
                <c:pt idx="1894">
                  <c:v>4150</c:v>
                </c:pt>
                <c:pt idx="1895">
                  <c:v>4150</c:v>
                </c:pt>
                <c:pt idx="1896">
                  <c:v>4160</c:v>
                </c:pt>
                <c:pt idx="1897">
                  <c:v>4160</c:v>
                </c:pt>
                <c:pt idx="1898">
                  <c:v>4160</c:v>
                </c:pt>
                <c:pt idx="1899">
                  <c:v>4160</c:v>
                </c:pt>
                <c:pt idx="1900">
                  <c:v>4160</c:v>
                </c:pt>
                <c:pt idx="1901">
                  <c:v>4170</c:v>
                </c:pt>
                <c:pt idx="1902">
                  <c:v>4170</c:v>
                </c:pt>
                <c:pt idx="1903">
                  <c:v>4170</c:v>
                </c:pt>
                <c:pt idx="1904">
                  <c:v>4170</c:v>
                </c:pt>
                <c:pt idx="1905">
                  <c:v>4170</c:v>
                </c:pt>
                <c:pt idx="1906">
                  <c:v>4180</c:v>
                </c:pt>
                <c:pt idx="1907">
                  <c:v>4180</c:v>
                </c:pt>
                <c:pt idx="1908">
                  <c:v>4180</c:v>
                </c:pt>
                <c:pt idx="1909">
                  <c:v>4180</c:v>
                </c:pt>
                <c:pt idx="1910">
                  <c:v>4180</c:v>
                </c:pt>
                <c:pt idx="1911">
                  <c:v>4180</c:v>
                </c:pt>
                <c:pt idx="1912">
                  <c:v>4190</c:v>
                </c:pt>
                <c:pt idx="1913">
                  <c:v>4190</c:v>
                </c:pt>
                <c:pt idx="1914">
                  <c:v>4190</c:v>
                </c:pt>
                <c:pt idx="1915">
                  <c:v>4190</c:v>
                </c:pt>
                <c:pt idx="1916">
                  <c:v>4190</c:v>
                </c:pt>
                <c:pt idx="1917">
                  <c:v>4200</c:v>
                </c:pt>
                <c:pt idx="1918">
                  <c:v>4200</c:v>
                </c:pt>
                <c:pt idx="1919">
                  <c:v>4200</c:v>
                </c:pt>
                <c:pt idx="1920">
                  <c:v>4200</c:v>
                </c:pt>
                <c:pt idx="1921">
                  <c:v>4200</c:v>
                </c:pt>
                <c:pt idx="1922">
                  <c:v>4210</c:v>
                </c:pt>
                <c:pt idx="1923">
                  <c:v>4210</c:v>
                </c:pt>
                <c:pt idx="1924">
                  <c:v>4210</c:v>
                </c:pt>
                <c:pt idx="1925">
                  <c:v>4210</c:v>
                </c:pt>
                <c:pt idx="1926">
                  <c:v>4210</c:v>
                </c:pt>
                <c:pt idx="1927">
                  <c:v>4220</c:v>
                </c:pt>
                <c:pt idx="1928">
                  <c:v>4220</c:v>
                </c:pt>
                <c:pt idx="1929">
                  <c:v>4220</c:v>
                </c:pt>
                <c:pt idx="1930">
                  <c:v>4220</c:v>
                </c:pt>
                <c:pt idx="1931">
                  <c:v>4220</c:v>
                </c:pt>
                <c:pt idx="1932">
                  <c:v>4230</c:v>
                </c:pt>
                <c:pt idx="1933">
                  <c:v>4230</c:v>
                </c:pt>
                <c:pt idx="1934">
                  <c:v>4230</c:v>
                </c:pt>
                <c:pt idx="1935">
                  <c:v>4230</c:v>
                </c:pt>
                <c:pt idx="1936">
                  <c:v>4230</c:v>
                </c:pt>
                <c:pt idx="1937">
                  <c:v>4230</c:v>
                </c:pt>
                <c:pt idx="1938">
                  <c:v>4240</c:v>
                </c:pt>
                <c:pt idx="1939">
                  <c:v>4240</c:v>
                </c:pt>
                <c:pt idx="1940">
                  <c:v>4240</c:v>
                </c:pt>
                <c:pt idx="1941">
                  <c:v>4240</c:v>
                </c:pt>
                <c:pt idx="1942">
                  <c:v>4240</c:v>
                </c:pt>
                <c:pt idx="1943">
                  <c:v>4250</c:v>
                </c:pt>
                <c:pt idx="1944">
                  <c:v>4250</c:v>
                </c:pt>
                <c:pt idx="1945">
                  <c:v>4250</c:v>
                </c:pt>
                <c:pt idx="1946">
                  <c:v>4250</c:v>
                </c:pt>
                <c:pt idx="1947">
                  <c:v>4250</c:v>
                </c:pt>
                <c:pt idx="1948">
                  <c:v>4260</c:v>
                </c:pt>
                <c:pt idx="1949">
                  <c:v>4260</c:v>
                </c:pt>
                <c:pt idx="1950">
                  <c:v>4260</c:v>
                </c:pt>
                <c:pt idx="1951">
                  <c:v>4260</c:v>
                </c:pt>
                <c:pt idx="1952">
                  <c:v>4260</c:v>
                </c:pt>
                <c:pt idx="1953">
                  <c:v>4270</c:v>
                </c:pt>
                <c:pt idx="1954">
                  <c:v>4270</c:v>
                </c:pt>
                <c:pt idx="1955">
                  <c:v>4270</c:v>
                </c:pt>
                <c:pt idx="1956">
                  <c:v>4270</c:v>
                </c:pt>
                <c:pt idx="1957">
                  <c:v>4270</c:v>
                </c:pt>
                <c:pt idx="1958">
                  <c:v>4280</c:v>
                </c:pt>
                <c:pt idx="1959">
                  <c:v>4280</c:v>
                </c:pt>
                <c:pt idx="1960">
                  <c:v>4280</c:v>
                </c:pt>
                <c:pt idx="1961">
                  <c:v>4280</c:v>
                </c:pt>
                <c:pt idx="1962">
                  <c:v>4280</c:v>
                </c:pt>
                <c:pt idx="1963">
                  <c:v>4290</c:v>
                </c:pt>
                <c:pt idx="1964">
                  <c:v>4290</c:v>
                </c:pt>
                <c:pt idx="1965">
                  <c:v>4290</c:v>
                </c:pt>
                <c:pt idx="1966">
                  <c:v>4290</c:v>
                </c:pt>
                <c:pt idx="1967">
                  <c:v>4290</c:v>
                </c:pt>
                <c:pt idx="1968">
                  <c:v>4290</c:v>
                </c:pt>
                <c:pt idx="1969">
                  <c:v>4300</c:v>
                </c:pt>
                <c:pt idx="1970">
                  <c:v>4300</c:v>
                </c:pt>
                <c:pt idx="1971">
                  <c:v>4300</c:v>
                </c:pt>
                <c:pt idx="1972">
                  <c:v>4300</c:v>
                </c:pt>
                <c:pt idx="1973">
                  <c:v>4300</c:v>
                </c:pt>
                <c:pt idx="1974">
                  <c:v>4310</c:v>
                </c:pt>
                <c:pt idx="1975">
                  <c:v>4310</c:v>
                </c:pt>
                <c:pt idx="1976">
                  <c:v>4310</c:v>
                </c:pt>
                <c:pt idx="1977">
                  <c:v>4310</c:v>
                </c:pt>
                <c:pt idx="1978">
                  <c:v>4310</c:v>
                </c:pt>
                <c:pt idx="1979">
                  <c:v>4320</c:v>
                </c:pt>
                <c:pt idx="1980">
                  <c:v>4320</c:v>
                </c:pt>
                <c:pt idx="1981">
                  <c:v>4320</c:v>
                </c:pt>
                <c:pt idx="1982">
                  <c:v>4320</c:v>
                </c:pt>
                <c:pt idx="1983">
                  <c:v>4320</c:v>
                </c:pt>
                <c:pt idx="1984">
                  <c:v>4330</c:v>
                </c:pt>
                <c:pt idx="1985">
                  <c:v>4330</c:v>
                </c:pt>
                <c:pt idx="1986">
                  <c:v>4330</c:v>
                </c:pt>
                <c:pt idx="1987">
                  <c:v>4330</c:v>
                </c:pt>
                <c:pt idx="1988">
                  <c:v>4330</c:v>
                </c:pt>
                <c:pt idx="1989">
                  <c:v>4340</c:v>
                </c:pt>
                <c:pt idx="1990">
                  <c:v>4340</c:v>
                </c:pt>
                <c:pt idx="1991">
                  <c:v>4340</c:v>
                </c:pt>
                <c:pt idx="1992">
                  <c:v>4340</c:v>
                </c:pt>
                <c:pt idx="1993">
                  <c:v>4340</c:v>
                </c:pt>
                <c:pt idx="1994">
                  <c:v>4340</c:v>
                </c:pt>
                <c:pt idx="1995">
                  <c:v>4350</c:v>
                </c:pt>
                <c:pt idx="1996">
                  <c:v>4350</c:v>
                </c:pt>
                <c:pt idx="1997">
                  <c:v>4350</c:v>
                </c:pt>
                <c:pt idx="1998">
                  <c:v>4350</c:v>
                </c:pt>
                <c:pt idx="1999">
                  <c:v>4350</c:v>
                </c:pt>
                <c:pt idx="2000">
                  <c:v>4360</c:v>
                </c:pt>
                <c:pt idx="2001">
                  <c:v>4360</c:v>
                </c:pt>
                <c:pt idx="2002">
                  <c:v>4360</c:v>
                </c:pt>
                <c:pt idx="2003">
                  <c:v>4360</c:v>
                </c:pt>
                <c:pt idx="2004">
                  <c:v>4360</c:v>
                </c:pt>
                <c:pt idx="2005">
                  <c:v>4370</c:v>
                </c:pt>
                <c:pt idx="2006">
                  <c:v>4370</c:v>
                </c:pt>
                <c:pt idx="2007">
                  <c:v>4370</c:v>
                </c:pt>
                <c:pt idx="2008">
                  <c:v>4370</c:v>
                </c:pt>
                <c:pt idx="2009">
                  <c:v>4370</c:v>
                </c:pt>
                <c:pt idx="2010">
                  <c:v>4380</c:v>
                </c:pt>
                <c:pt idx="2011">
                  <c:v>4380</c:v>
                </c:pt>
                <c:pt idx="2012">
                  <c:v>4380</c:v>
                </c:pt>
                <c:pt idx="2013">
                  <c:v>4380</c:v>
                </c:pt>
                <c:pt idx="2014">
                  <c:v>4380</c:v>
                </c:pt>
                <c:pt idx="2015">
                  <c:v>4390</c:v>
                </c:pt>
                <c:pt idx="2016">
                  <c:v>4390</c:v>
                </c:pt>
                <c:pt idx="2017">
                  <c:v>4390</c:v>
                </c:pt>
                <c:pt idx="2018">
                  <c:v>4390</c:v>
                </c:pt>
                <c:pt idx="2019">
                  <c:v>4390</c:v>
                </c:pt>
                <c:pt idx="2020">
                  <c:v>4390</c:v>
                </c:pt>
                <c:pt idx="2021">
                  <c:v>4400</c:v>
                </c:pt>
                <c:pt idx="2022">
                  <c:v>4400</c:v>
                </c:pt>
                <c:pt idx="2023">
                  <c:v>4400</c:v>
                </c:pt>
                <c:pt idx="2024">
                  <c:v>4400</c:v>
                </c:pt>
                <c:pt idx="2025">
                  <c:v>4400</c:v>
                </c:pt>
                <c:pt idx="2026">
                  <c:v>4410</c:v>
                </c:pt>
                <c:pt idx="2027">
                  <c:v>4410</c:v>
                </c:pt>
                <c:pt idx="2028">
                  <c:v>4410</c:v>
                </c:pt>
                <c:pt idx="2029">
                  <c:v>4410</c:v>
                </c:pt>
                <c:pt idx="2030">
                  <c:v>4410</c:v>
                </c:pt>
                <c:pt idx="2031">
                  <c:v>4420</c:v>
                </c:pt>
                <c:pt idx="2032">
                  <c:v>4420</c:v>
                </c:pt>
                <c:pt idx="2033">
                  <c:v>4420</c:v>
                </c:pt>
                <c:pt idx="2034">
                  <c:v>4420</c:v>
                </c:pt>
                <c:pt idx="2035">
                  <c:v>4420</c:v>
                </c:pt>
                <c:pt idx="2036">
                  <c:v>4430</c:v>
                </c:pt>
                <c:pt idx="2037">
                  <c:v>4430</c:v>
                </c:pt>
                <c:pt idx="2038">
                  <c:v>4430</c:v>
                </c:pt>
                <c:pt idx="2039">
                  <c:v>4430</c:v>
                </c:pt>
                <c:pt idx="2040">
                  <c:v>4430</c:v>
                </c:pt>
                <c:pt idx="2041">
                  <c:v>4440</c:v>
                </c:pt>
                <c:pt idx="2042">
                  <c:v>4440</c:v>
                </c:pt>
                <c:pt idx="2043">
                  <c:v>4440</c:v>
                </c:pt>
                <c:pt idx="2044">
                  <c:v>4440</c:v>
                </c:pt>
                <c:pt idx="2045">
                  <c:v>4440</c:v>
                </c:pt>
                <c:pt idx="2046">
                  <c:v>4450</c:v>
                </c:pt>
                <c:pt idx="2047">
                  <c:v>4450</c:v>
                </c:pt>
                <c:pt idx="2048">
                  <c:v>4450</c:v>
                </c:pt>
                <c:pt idx="2049">
                  <c:v>4450</c:v>
                </c:pt>
                <c:pt idx="2050">
                  <c:v>4450</c:v>
                </c:pt>
                <c:pt idx="2051">
                  <c:v>4450</c:v>
                </c:pt>
                <c:pt idx="2052">
                  <c:v>4460</c:v>
                </c:pt>
                <c:pt idx="2053">
                  <c:v>4460</c:v>
                </c:pt>
                <c:pt idx="2054">
                  <c:v>4460</c:v>
                </c:pt>
                <c:pt idx="2055">
                  <c:v>4460</c:v>
                </c:pt>
                <c:pt idx="2056">
                  <c:v>4460</c:v>
                </c:pt>
                <c:pt idx="2057">
                  <c:v>4470</c:v>
                </c:pt>
                <c:pt idx="2058">
                  <c:v>4470</c:v>
                </c:pt>
                <c:pt idx="2059">
                  <c:v>4470</c:v>
                </c:pt>
                <c:pt idx="2060">
                  <c:v>4470</c:v>
                </c:pt>
                <c:pt idx="2061">
                  <c:v>4470</c:v>
                </c:pt>
                <c:pt idx="2062">
                  <c:v>4480</c:v>
                </c:pt>
                <c:pt idx="2063">
                  <c:v>4480</c:v>
                </c:pt>
                <c:pt idx="2064">
                  <c:v>4480</c:v>
                </c:pt>
                <c:pt idx="2065">
                  <c:v>4480</c:v>
                </c:pt>
                <c:pt idx="2066">
                  <c:v>4480</c:v>
                </c:pt>
                <c:pt idx="2067">
                  <c:v>4490</c:v>
                </c:pt>
                <c:pt idx="2068">
                  <c:v>4490</c:v>
                </c:pt>
                <c:pt idx="2069">
                  <c:v>4490</c:v>
                </c:pt>
                <c:pt idx="2070">
                  <c:v>4490</c:v>
                </c:pt>
                <c:pt idx="2071">
                  <c:v>4490</c:v>
                </c:pt>
                <c:pt idx="2072">
                  <c:v>4500</c:v>
                </c:pt>
                <c:pt idx="2073">
                  <c:v>4500</c:v>
                </c:pt>
                <c:pt idx="2074">
                  <c:v>4500</c:v>
                </c:pt>
                <c:pt idx="2075">
                  <c:v>4500</c:v>
                </c:pt>
                <c:pt idx="2076">
                  <c:v>4500</c:v>
                </c:pt>
                <c:pt idx="2077">
                  <c:v>4500</c:v>
                </c:pt>
                <c:pt idx="2078">
                  <c:v>4510</c:v>
                </c:pt>
                <c:pt idx="2079">
                  <c:v>4510</c:v>
                </c:pt>
                <c:pt idx="2080">
                  <c:v>4510</c:v>
                </c:pt>
                <c:pt idx="2081">
                  <c:v>4510</c:v>
                </c:pt>
                <c:pt idx="2082">
                  <c:v>4510</c:v>
                </c:pt>
                <c:pt idx="2083">
                  <c:v>4520</c:v>
                </c:pt>
                <c:pt idx="2084">
                  <c:v>4520</c:v>
                </c:pt>
                <c:pt idx="2085">
                  <c:v>4520</c:v>
                </c:pt>
                <c:pt idx="2086">
                  <c:v>4520</c:v>
                </c:pt>
                <c:pt idx="2087">
                  <c:v>4520</c:v>
                </c:pt>
                <c:pt idx="2088">
                  <c:v>4530</c:v>
                </c:pt>
                <c:pt idx="2089">
                  <c:v>4530</c:v>
                </c:pt>
                <c:pt idx="2090">
                  <c:v>4530</c:v>
                </c:pt>
                <c:pt idx="2091">
                  <c:v>4530</c:v>
                </c:pt>
                <c:pt idx="2092">
                  <c:v>4530</c:v>
                </c:pt>
                <c:pt idx="2093">
                  <c:v>4540</c:v>
                </c:pt>
                <c:pt idx="2094">
                  <c:v>4540</c:v>
                </c:pt>
                <c:pt idx="2095">
                  <c:v>4540</c:v>
                </c:pt>
                <c:pt idx="2096">
                  <c:v>4540</c:v>
                </c:pt>
                <c:pt idx="2097">
                  <c:v>4540</c:v>
                </c:pt>
                <c:pt idx="2098">
                  <c:v>4550</c:v>
                </c:pt>
                <c:pt idx="2099">
                  <c:v>4550</c:v>
                </c:pt>
                <c:pt idx="2100">
                  <c:v>4550</c:v>
                </c:pt>
                <c:pt idx="2101">
                  <c:v>4550</c:v>
                </c:pt>
                <c:pt idx="2102">
                  <c:v>4550</c:v>
                </c:pt>
                <c:pt idx="2103">
                  <c:v>4560</c:v>
                </c:pt>
                <c:pt idx="2104">
                  <c:v>4560</c:v>
                </c:pt>
                <c:pt idx="2105">
                  <c:v>4560</c:v>
                </c:pt>
                <c:pt idx="2106">
                  <c:v>4560</c:v>
                </c:pt>
                <c:pt idx="2107">
                  <c:v>4560</c:v>
                </c:pt>
                <c:pt idx="2108">
                  <c:v>4560</c:v>
                </c:pt>
                <c:pt idx="2109">
                  <c:v>4570</c:v>
                </c:pt>
                <c:pt idx="2110">
                  <c:v>4570</c:v>
                </c:pt>
                <c:pt idx="2111">
                  <c:v>4570</c:v>
                </c:pt>
                <c:pt idx="2112">
                  <c:v>4570</c:v>
                </c:pt>
                <c:pt idx="2113">
                  <c:v>4570</c:v>
                </c:pt>
                <c:pt idx="2114">
                  <c:v>4580</c:v>
                </c:pt>
                <c:pt idx="2115">
                  <c:v>4580</c:v>
                </c:pt>
                <c:pt idx="2116">
                  <c:v>4580</c:v>
                </c:pt>
                <c:pt idx="2117">
                  <c:v>4580</c:v>
                </c:pt>
                <c:pt idx="2118">
                  <c:v>4580</c:v>
                </c:pt>
                <c:pt idx="2119">
                  <c:v>4590</c:v>
                </c:pt>
                <c:pt idx="2120">
                  <c:v>4590</c:v>
                </c:pt>
                <c:pt idx="2121">
                  <c:v>4590</c:v>
                </c:pt>
                <c:pt idx="2122">
                  <c:v>4590</c:v>
                </c:pt>
                <c:pt idx="2123">
                  <c:v>4590</c:v>
                </c:pt>
                <c:pt idx="2124">
                  <c:v>4600</c:v>
                </c:pt>
                <c:pt idx="2125">
                  <c:v>4600</c:v>
                </c:pt>
                <c:pt idx="2126">
                  <c:v>4600</c:v>
                </c:pt>
                <c:pt idx="2127">
                  <c:v>4600</c:v>
                </c:pt>
                <c:pt idx="2128">
                  <c:v>4600</c:v>
                </c:pt>
                <c:pt idx="2129">
                  <c:v>4610</c:v>
                </c:pt>
                <c:pt idx="2130">
                  <c:v>4610</c:v>
                </c:pt>
                <c:pt idx="2131">
                  <c:v>4610</c:v>
                </c:pt>
                <c:pt idx="2132">
                  <c:v>4610</c:v>
                </c:pt>
                <c:pt idx="2133">
                  <c:v>4610</c:v>
                </c:pt>
                <c:pt idx="2134">
                  <c:v>4610</c:v>
                </c:pt>
                <c:pt idx="2135">
                  <c:v>4620</c:v>
                </c:pt>
                <c:pt idx="2136">
                  <c:v>4620</c:v>
                </c:pt>
                <c:pt idx="2137">
                  <c:v>4620</c:v>
                </c:pt>
                <c:pt idx="2138">
                  <c:v>4620</c:v>
                </c:pt>
                <c:pt idx="2139">
                  <c:v>4620</c:v>
                </c:pt>
                <c:pt idx="2140">
                  <c:v>4630</c:v>
                </c:pt>
                <c:pt idx="2141">
                  <c:v>4630</c:v>
                </c:pt>
                <c:pt idx="2142">
                  <c:v>4630</c:v>
                </c:pt>
                <c:pt idx="2143">
                  <c:v>4630</c:v>
                </c:pt>
                <c:pt idx="2144">
                  <c:v>4630</c:v>
                </c:pt>
                <c:pt idx="2145">
                  <c:v>4640</c:v>
                </c:pt>
                <c:pt idx="2146">
                  <c:v>4640</c:v>
                </c:pt>
                <c:pt idx="2147">
                  <c:v>4640</c:v>
                </c:pt>
                <c:pt idx="2148">
                  <c:v>4640</c:v>
                </c:pt>
                <c:pt idx="2149">
                  <c:v>4640</c:v>
                </c:pt>
                <c:pt idx="2150">
                  <c:v>4650</c:v>
                </c:pt>
                <c:pt idx="2151">
                  <c:v>4650</c:v>
                </c:pt>
                <c:pt idx="2152">
                  <c:v>4650</c:v>
                </c:pt>
                <c:pt idx="2153">
                  <c:v>4650</c:v>
                </c:pt>
                <c:pt idx="2154">
                  <c:v>4650</c:v>
                </c:pt>
                <c:pt idx="2155">
                  <c:v>4660</c:v>
                </c:pt>
                <c:pt idx="2156">
                  <c:v>4660</c:v>
                </c:pt>
                <c:pt idx="2157">
                  <c:v>4660</c:v>
                </c:pt>
                <c:pt idx="2158">
                  <c:v>4660</c:v>
                </c:pt>
                <c:pt idx="2159">
                  <c:v>4660</c:v>
                </c:pt>
                <c:pt idx="2160">
                  <c:v>4660</c:v>
                </c:pt>
                <c:pt idx="2161">
                  <c:v>4670</c:v>
                </c:pt>
                <c:pt idx="2162">
                  <c:v>4670</c:v>
                </c:pt>
                <c:pt idx="2163">
                  <c:v>4670</c:v>
                </c:pt>
                <c:pt idx="2164">
                  <c:v>4670</c:v>
                </c:pt>
                <c:pt idx="2165">
                  <c:v>4670</c:v>
                </c:pt>
                <c:pt idx="2166">
                  <c:v>4680</c:v>
                </c:pt>
                <c:pt idx="2167">
                  <c:v>4680</c:v>
                </c:pt>
                <c:pt idx="2168">
                  <c:v>4680</c:v>
                </c:pt>
                <c:pt idx="2169">
                  <c:v>4680</c:v>
                </c:pt>
                <c:pt idx="2170">
                  <c:v>4680</c:v>
                </c:pt>
                <c:pt idx="2171">
                  <c:v>4690</c:v>
                </c:pt>
                <c:pt idx="2172">
                  <c:v>4690</c:v>
                </c:pt>
                <c:pt idx="2173">
                  <c:v>4690</c:v>
                </c:pt>
                <c:pt idx="2174">
                  <c:v>4690</c:v>
                </c:pt>
                <c:pt idx="2175">
                  <c:v>4690</c:v>
                </c:pt>
                <c:pt idx="2176">
                  <c:v>4700</c:v>
                </c:pt>
                <c:pt idx="2177">
                  <c:v>4700</c:v>
                </c:pt>
                <c:pt idx="2178">
                  <c:v>4700</c:v>
                </c:pt>
                <c:pt idx="2179">
                  <c:v>4700</c:v>
                </c:pt>
                <c:pt idx="2180">
                  <c:v>4700</c:v>
                </c:pt>
                <c:pt idx="2181">
                  <c:v>4710</c:v>
                </c:pt>
                <c:pt idx="2182">
                  <c:v>4710</c:v>
                </c:pt>
                <c:pt idx="2183">
                  <c:v>4710</c:v>
                </c:pt>
                <c:pt idx="2184">
                  <c:v>4710</c:v>
                </c:pt>
                <c:pt idx="2185">
                  <c:v>4710</c:v>
                </c:pt>
                <c:pt idx="2186">
                  <c:v>4720</c:v>
                </c:pt>
                <c:pt idx="2187">
                  <c:v>4720</c:v>
                </c:pt>
                <c:pt idx="2188">
                  <c:v>4720</c:v>
                </c:pt>
                <c:pt idx="2189">
                  <c:v>4720</c:v>
                </c:pt>
                <c:pt idx="2190">
                  <c:v>4720</c:v>
                </c:pt>
                <c:pt idx="2191">
                  <c:v>4720</c:v>
                </c:pt>
                <c:pt idx="2192">
                  <c:v>4730</c:v>
                </c:pt>
                <c:pt idx="2193">
                  <c:v>4730</c:v>
                </c:pt>
                <c:pt idx="2194">
                  <c:v>4730</c:v>
                </c:pt>
                <c:pt idx="2195">
                  <c:v>4730</c:v>
                </c:pt>
                <c:pt idx="2196">
                  <c:v>4730</c:v>
                </c:pt>
                <c:pt idx="2197">
                  <c:v>4740</c:v>
                </c:pt>
                <c:pt idx="2198">
                  <c:v>4740</c:v>
                </c:pt>
                <c:pt idx="2199">
                  <c:v>4740</c:v>
                </c:pt>
                <c:pt idx="2200">
                  <c:v>4740</c:v>
                </c:pt>
                <c:pt idx="2201">
                  <c:v>4740</c:v>
                </c:pt>
                <c:pt idx="2202">
                  <c:v>4750</c:v>
                </c:pt>
                <c:pt idx="2203">
                  <c:v>4750</c:v>
                </c:pt>
                <c:pt idx="2204">
                  <c:v>4750</c:v>
                </c:pt>
                <c:pt idx="2205">
                  <c:v>4750</c:v>
                </c:pt>
                <c:pt idx="2206">
                  <c:v>4750</c:v>
                </c:pt>
                <c:pt idx="2207">
                  <c:v>4760</c:v>
                </c:pt>
                <c:pt idx="2208">
                  <c:v>4760</c:v>
                </c:pt>
                <c:pt idx="2209">
                  <c:v>4760</c:v>
                </c:pt>
                <c:pt idx="2210">
                  <c:v>4760</c:v>
                </c:pt>
                <c:pt idx="2211">
                  <c:v>4760</c:v>
                </c:pt>
                <c:pt idx="2212">
                  <c:v>4770</c:v>
                </c:pt>
                <c:pt idx="2213">
                  <c:v>4770</c:v>
                </c:pt>
                <c:pt idx="2214">
                  <c:v>4770</c:v>
                </c:pt>
                <c:pt idx="2215">
                  <c:v>4770</c:v>
                </c:pt>
                <c:pt idx="2216">
                  <c:v>4770</c:v>
                </c:pt>
                <c:pt idx="2217">
                  <c:v>4770</c:v>
                </c:pt>
                <c:pt idx="2218">
                  <c:v>4780</c:v>
                </c:pt>
                <c:pt idx="2219">
                  <c:v>4780</c:v>
                </c:pt>
                <c:pt idx="2220">
                  <c:v>4780</c:v>
                </c:pt>
                <c:pt idx="2221">
                  <c:v>4780</c:v>
                </c:pt>
                <c:pt idx="2222">
                  <c:v>4780</c:v>
                </c:pt>
                <c:pt idx="2223">
                  <c:v>4790</c:v>
                </c:pt>
                <c:pt idx="2224">
                  <c:v>4790</c:v>
                </c:pt>
                <c:pt idx="2225">
                  <c:v>4790</c:v>
                </c:pt>
                <c:pt idx="2226">
                  <c:v>4790</c:v>
                </c:pt>
                <c:pt idx="2227">
                  <c:v>4790</c:v>
                </c:pt>
                <c:pt idx="2228">
                  <c:v>4800</c:v>
                </c:pt>
                <c:pt idx="2229">
                  <c:v>4800</c:v>
                </c:pt>
                <c:pt idx="2230">
                  <c:v>4800</c:v>
                </c:pt>
                <c:pt idx="2231">
                  <c:v>4800</c:v>
                </c:pt>
                <c:pt idx="2232">
                  <c:v>4800</c:v>
                </c:pt>
                <c:pt idx="2233">
                  <c:v>4810</c:v>
                </c:pt>
                <c:pt idx="2234">
                  <c:v>4810</c:v>
                </c:pt>
                <c:pt idx="2235">
                  <c:v>4810</c:v>
                </c:pt>
                <c:pt idx="2236">
                  <c:v>4810</c:v>
                </c:pt>
                <c:pt idx="2237">
                  <c:v>4810</c:v>
                </c:pt>
                <c:pt idx="2238">
                  <c:v>4820</c:v>
                </c:pt>
                <c:pt idx="2239">
                  <c:v>4820</c:v>
                </c:pt>
                <c:pt idx="2240">
                  <c:v>4820</c:v>
                </c:pt>
                <c:pt idx="2241">
                  <c:v>4820</c:v>
                </c:pt>
                <c:pt idx="2242">
                  <c:v>4820</c:v>
                </c:pt>
                <c:pt idx="2243">
                  <c:v>4830</c:v>
                </c:pt>
                <c:pt idx="2244">
                  <c:v>4830</c:v>
                </c:pt>
                <c:pt idx="2245">
                  <c:v>4830</c:v>
                </c:pt>
                <c:pt idx="2246">
                  <c:v>4830</c:v>
                </c:pt>
                <c:pt idx="2247">
                  <c:v>4830</c:v>
                </c:pt>
                <c:pt idx="2248">
                  <c:v>4830</c:v>
                </c:pt>
                <c:pt idx="2249">
                  <c:v>4840</c:v>
                </c:pt>
                <c:pt idx="2250">
                  <c:v>4840</c:v>
                </c:pt>
                <c:pt idx="2251">
                  <c:v>4840</c:v>
                </c:pt>
                <c:pt idx="2252">
                  <c:v>4840</c:v>
                </c:pt>
                <c:pt idx="2253">
                  <c:v>4840</c:v>
                </c:pt>
                <c:pt idx="2254">
                  <c:v>4850</c:v>
                </c:pt>
                <c:pt idx="2255">
                  <c:v>4850</c:v>
                </c:pt>
                <c:pt idx="2256">
                  <c:v>4850</c:v>
                </c:pt>
                <c:pt idx="2257">
                  <c:v>4850</c:v>
                </c:pt>
                <c:pt idx="2258">
                  <c:v>4850</c:v>
                </c:pt>
                <c:pt idx="2259">
                  <c:v>4860</c:v>
                </c:pt>
                <c:pt idx="2260">
                  <c:v>4860</c:v>
                </c:pt>
                <c:pt idx="2261">
                  <c:v>4860</c:v>
                </c:pt>
                <c:pt idx="2262">
                  <c:v>4860</c:v>
                </c:pt>
                <c:pt idx="2263">
                  <c:v>4860</c:v>
                </c:pt>
                <c:pt idx="2264">
                  <c:v>4870</c:v>
                </c:pt>
                <c:pt idx="2265">
                  <c:v>4870</c:v>
                </c:pt>
                <c:pt idx="2266">
                  <c:v>4870</c:v>
                </c:pt>
                <c:pt idx="2267">
                  <c:v>4870</c:v>
                </c:pt>
                <c:pt idx="2268">
                  <c:v>4870</c:v>
                </c:pt>
                <c:pt idx="2269">
                  <c:v>4880</c:v>
                </c:pt>
                <c:pt idx="2270">
                  <c:v>4880</c:v>
                </c:pt>
                <c:pt idx="2271">
                  <c:v>4880</c:v>
                </c:pt>
                <c:pt idx="2272">
                  <c:v>4880</c:v>
                </c:pt>
                <c:pt idx="2273">
                  <c:v>4880</c:v>
                </c:pt>
                <c:pt idx="2274">
                  <c:v>4880</c:v>
                </c:pt>
                <c:pt idx="2275">
                  <c:v>4890</c:v>
                </c:pt>
                <c:pt idx="2276">
                  <c:v>4890</c:v>
                </c:pt>
                <c:pt idx="2277">
                  <c:v>4890</c:v>
                </c:pt>
                <c:pt idx="2278">
                  <c:v>4890</c:v>
                </c:pt>
                <c:pt idx="2279">
                  <c:v>4890</c:v>
                </c:pt>
                <c:pt idx="2280">
                  <c:v>4900</c:v>
                </c:pt>
                <c:pt idx="2281">
                  <c:v>4900</c:v>
                </c:pt>
                <c:pt idx="2282">
                  <c:v>4900</c:v>
                </c:pt>
                <c:pt idx="2283">
                  <c:v>4900</c:v>
                </c:pt>
                <c:pt idx="2284">
                  <c:v>4900</c:v>
                </c:pt>
                <c:pt idx="2285">
                  <c:v>4910</c:v>
                </c:pt>
                <c:pt idx="2286">
                  <c:v>4910</c:v>
                </c:pt>
                <c:pt idx="2287">
                  <c:v>4910</c:v>
                </c:pt>
                <c:pt idx="2288">
                  <c:v>4910</c:v>
                </c:pt>
                <c:pt idx="2289">
                  <c:v>4910</c:v>
                </c:pt>
                <c:pt idx="2290">
                  <c:v>4920</c:v>
                </c:pt>
                <c:pt idx="2291">
                  <c:v>4920</c:v>
                </c:pt>
                <c:pt idx="2292">
                  <c:v>4920</c:v>
                </c:pt>
                <c:pt idx="2293">
                  <c:v>4920</c:v>
                </c:pt>
                <c:pt idx="2294">
                  <c:v>4920</c:v>
                </c:pt>
                <c:pt idx="2295">
                  <c:v>4930</c:v>
                </c:pt>
                <c:pt idx="2296">
                  <c:v>4930</c:v>
                </c:pt>
                <c:pt idx="2297">
                  <c:v>4930</c:v>
                </c:pt>
                <c:pt idx="2298">
                  <c:v>4930</c:v>
                </c:pt>
                <c:pt idx="2299">
                  <c:v>4930</c:v>
                </c:pt>
                <c:pt idx="2300">
                  <c:v>4930</c:v>
                </c:pt>
                <c:pt idx="2301">
                  <c:v>4940</c:v>
                </c:pt>
                <c:pt idx="2302">
                  <c:v>4940</c:v>
                </c:pt>
                <c:pt idx="2303">
                  <c:v>4940</c:v>
                </c:pt>
                <c:pt idx="2304">
                  <c:v>4940</c:v>
                </c:pt>
                <c:pt idx="2305">
                  <c:v>4940</c:v>
                </c:pt>
                <c:pt idx="2306">
                  <c:v>4950</c:v>
                </c:pt>
                <c:pt idx="2307">
                  <c:v>4950</c:v>
                </c:pt>
                <c:pt idx="2308">
                  <c:v>4950</c:v>
                </c:pt>
                <c:pt idx="2309">
                  <c:v>4950</c:v>
                </c:pt>
                <c:pt idx="2310">
                  <c:v>4950</c:v>
                </c:pt>
                <c:pt idx="2311">
                  <c:v>4960</c:v>
                </c:pt>
                <c:pt idx="2312">
                  <c:v>4960</c:v>
                </c:pt>
                <c:pt idx="2313">
                  <c:v>4960</c:v>
                </c:pt>
                <c:pt idx="2314">
                  <c:v>4960</c:v>
                </c:pt>
                <c:pt idx="2315">
                  <c:v>4960</c:v>
                </c:pt>
                <c:pt idx="2316">
                  <c:v>4970</c:v>
                </c:pt>
                <c:pt idx="2317">
                  <c:v>4970</c:v>
                </c:pt>
                <c:pt idx="2318">
                  <c:v>4970</c:v>
                </c:pt>
                <c:pt idx="2319">
                  <c:v>4970</c:v>
                </c:pt>
                <c:pt idx="2320">
                  <c:v>4970</c:v>
                </c:pt>
                <c:pt idx="2321">
                  <c:v>4980</c:v>
                </c:pt>
                <c:pt idx="2322">
                  <c:v>4980</c:v>
                </c:pt>
                <c:pt idx="2323">
                  <c:v>4980</c:v>
                </c:pt>
                <c:pt idx="2324">
                  <c:v>4980</c:v>
                </c:pt>
                <c:pt idx="2325">
                  <c:v>4980</c:v>
                </c:pt>
                <c:pt idx="2326">
                  <c:v>4990</c:v>
                </c:pt>
                <c:pt idx="2327">
                  <c:v>4990</c:v>
                </c:pt>
                <c:pt idx="2328">
                  <c:v>4990</c:v>
                </c:pt>
                <c:pt idx="2329">
                  <c:v>4990</c:v>
                </c:pt>
                <c:pt idx="2330">
                  <c:v>4990</c:v>
                </c:pt>
                <c:pt idx="2331">
                  <c:v>4990</c:v>
                </c:pt>
                <c:pt idx="2332">
                  <c:v>5000</c:v>
                </c:pt>
                <c:pt idx="2333">
                  <c:v>5000</c:v>
                </c:pt>
                <c:pt idx="2334">
                  <c:v>5000</c:v>
                </c:pt>
                <c:pt idx="2335">
                  <c:v>5000</c:v>
                </c:pt>
                <c:pt idx="2336">
                  <c:v>5000</c:v>
                </c:pt>
                <c:pt idx="2337">
                  <c:v>5010</c:v>
                </c:pt>
                <c:pt idx="2338">
                  <c:v>5010</c:v>
                </c:pt>
                <c:pt idx="2339">
                  <c:v>5010</c:v>
                </c:pt>
                <c:pt idx="2340">
                  <c:v>5010</c:v>
                </c:pt>
                <c:pt idx="2341">
                  <c:v>5010</c:v>
                </c:pt>
                <c:pt idx="2342">
                  <c:v>5020</c:v>
                </c:pt>
                <c:pt idx="2343">
                  <c:v>5020</c:v>
                </c:pt>
                <c:pt idx="2344">
                  <c:v>5020</c:v>
                </c:pt>
                <c:pt idx="2345">
                  <c:v>5020</c:v>
                </c:pt>
                <c:pt idx="2346">
                  <c:v>5020</c:v>
                </c:pt>
                <c:pt idx="2347">
                  <c:v>5030</c:v>
                </c:pt>
                <c:pt idx="2348">
                  <c:v>5030</c:v>
                </c:pt>
                <c:pt idx="2349">
                  <c:v>5030</c:v>
                </c:pt>
                <c:pt idx="2350">
                  <c:v>5030</c:v>
                </c:pt>
                <c:pt idx="2351">
                  <c:v>5030</c:v>
                </c:pt>
                <c:pt idx="2352">
                  <c:v>5040</c:v>
                </c:pt>
                <c:pt idx="2353">
                  <c:v>5040</c:v>
                </c:pt>
                <c:pt idx="2354">
                  <c:v>5040</c:v>
                </c:pt>
                <c:pt idx="2355">
                  <c:v>5040</c:v>
                </c:pt>
                <c:pt idx="2356">
                  <c:v>5040</c:v>
                </c:pt>
                <c:pt idx="2357">
                  <c:v>5040</c:v>
                </c:pt>
                <c:pt idx="2358">
                  <c:v>5050</c:v>
                </c:pt>
                <c:pt idx="2359">
                  <c:v>5050</c:v>
                </c:pt>
                <c:pt idx="2360">
                  <c:v>5050</c:v>
                </c:pt>
                <c:pt idx="2361">
                  <c:v>5050</c:v>
                </c:pt>
                <c:pt idx="2362">
                  <c:v>5050</c:v>
                </c:pt>
                <c:pt idx="2363">
                  <c:v>5060</c:v>
                </c:pt>
                <c:pt idx="2364">
                  <c:v>5060</c:v>
                </c:pt>
                <c:pt idx="2365">
                  <c:v>5060</c:v>
                </c:pt>
                <c:pt idx="2366">
                  <c:v>5060</c:v>
                </c:pt>
                <c:pt idx="2367">
                  <c:v>5060</c:v>
                </c:pt>
                <c:pt idx="2368">
                  <c:v>5070</c:v>
                </c:pt>
                <c:pt idx="2369">
                  <c:v>5070</c:v>
                </c:pt>
                <c:pt idx="2370">
                  <c:v>5070</c:v>
                </c:pt>
                <c:pt idx="2371">
                  <c:v>5070</c:v>
                </c:pt>
                <c:pt idx="2372">
                  <c:v>5070</c:v>
                </c:pt>
                <c:pt idx="2373">
                  <c:v>5080</c:v>
                </c:pt>
                <c:pt idx="2374">
                  <c:v>5080</c:v>
                </c:pt>
                <c:pt idx="2375">
                  <c:v>5080</c:v>
                </c:pt>
                <c:pt idx="2376">
                  <c:v>5080</c:v>
                </c:pt>
                <c:pt idx="2377">
                  <c:v>5080</c:v>
                </c:pt>
                <c:pt idx="2378">
                  <c:v>5090</c:v>
                </c:pt>
                <c:pt idx="2379">
                  <c:v>5090</c:v>
                </c:pt>
                <c:pt idx="2380">
                  <c:v>5090</c:v>
                </c:pt>
                <c:pt idx="2381">
                  <c:v>5090</c:v>
                </c:pt>
                <c:pt idx="2382">
                  <c:v>5090</c:v>
                </c:pt>
                <c:pt idx="2383">
                  <c:v>5100</c:v>
                </c:pt>
                <c:pt idx="2384">
                  <c:v>5100</c:v>
                </c:pt>
                <c:pt idx="2385">
                  <c:v>5100</c:v>
                </c:pt>
                <c:pt idx="2386">
                  <c:v>5100</c:v>
                </c:pt>
                <c:pt idx="2387">
                  <c:v>5100</c:v>
                </c:pt>
                <c:pt idx="2388">
                  <c:v>5100</c:v>
                </c:pt>
                <c:pt idx="2389">
                  <c:v>5110</c:v>
                </c:pt>
                <c:pt idx="2390">
                  <c:v>5110</c:v>
                </c:pt>
                <c:pt idx="2391">
                  <c:v>5110</c:v>
                </c:pt>
                <c:pt idx="2392">
                  <c:v>5110</c:v>
                </c:pt>
                <c:pt idx="2393">
                  <c:v>5110</c:v>
                </c:pt>
                <c:pt idx="2394">
                  <c:v>5120</c:v>
                </c:pt>
                <c:pt idx="2395">
                  <c:v>5120</c:v>
                </c:pt>
                <c:pt idx="2396">
                  <c:v>5120</c:v>
                </c:pt>
                <c:pt idx="2397">
                  <c:v>5120</c:v>
                </c:pt>
                <c:pt idx="2398">
                  <c:v>5120</c:v>
                </c:pt>
                <c:pt idx="2399">
                  <c:v>5130</c:v>
                </c:pt>
                <c:pt idx="2400">
                  <c:v>5130</c:v>
                </c:pt>
                <c:pt idx="2401">
                  <c:v>5130</c:v>
                </c:pt>
                <c:pt idx="2402">
                  <c:v>5130</c:v>
                </c:pt>
                <c:pt idx="2403">
                  <c:v>5130</c:v>
                </c:pt>
                <c:pt idx="2404">
                  <c:v>5140</c:v>
                </c:pt>
                <c:pt idx="2405">
                  <c:v>5140</c:v>
                </c:pt>
                <c:pt idx="2406">
                  <c:v>5140</c:v>
                </c:pt>
                <c:pt idx="2407">
                  <c:v>5140</c:v>
                </c:pt>
                <c:pt idx="2408">
                  <c:v>5140</c:v>
                </c:pt>
                <c:pt idx="2409">
                  <c:v>5150</c:v>
                </c:pt>
                <c:pt idx="2410">
                  <c:v>5150</c:v>
                </c:pt>
                <c:pt idx="2411">
                  <c:v>5150</c:v>
                </c:pt>
                <c:pt idx="2412">
                  <c:v>5150</c:v>
                </c:pt>
                <c:pt idx="2413">
                  <c:v>5150</c:v>
                </c:pt>
                <c:pt idx="2414">
                  <c:v>5150</c:v>
                </c:pt>
                <c:pt idx="2415">
                  <c:v>5160</c:v>
                </c:pt>
                <c:pt idx="2416">
                  <c:v>5160</c:v>
                </c:pt>
                <c:pt idx="2417">
                  <c:v>5160</c:v>
                </c:pt>
                <c:pt idx="2418">
                  <c:v>5160</c:v>
                </c:pt>
                <c:pt idx="2419">
                  <c:v>5160</c:v>
                </c:pt>
                <c:pt idx="2420">
                  <c:v>5170</c:v>
                </c:pt>
                <c:pt idx="2421">
                  <c:v>5170</c:v>
                </c:pt>
                <c:pt idx="2422">
                  <c:v>5170</c:v>
                </c:pt>
                <c:pt idx="2423">
                  <c:v>5170</c:v>
                </c:pt>
                <c:pt idx="2424">
                  <c:v>5170</c:v>
                </c:pt>
                <c:pt idx="2425">
                  <c:v>5180</c:v>
                </c:pt>
                <c:pt idx="2426">
                  <c:v>5180</c:v>
                </c:pt>
                <c:pt idx="2427">
                  <c:v>5180</c:v>
                </c:pt>
                <c:pt idx="2428">
                  <c:v>5180</c:v>
                </c:pt>
                <c:pt idx="2429">
                  <c:v>5180</c:v>
                </c:pt>
                <c:pt idx="2430">
                  <c:v>5190</c:v>
                </c:pt>
                <c:pt idx="2431">
                  <c:v>5190</c:v>
                </c:pt>
                <c:pt idx="2432">
                  <c:v>5190</c:v>
                </c:pt>
                <c:pt idx="2433">
                  <c:v>5190</c:v>
                </c:pt>
                <c:pt idx="2434">
                  <c:v>5190</c:v>
                </c:pt>
                <c:pt idx="2435">
                  <c:v>5200</c:v>
                </c:pt>
                <c:pt idx="2436">
                  <c:v>5200</c:v>
                </c:pt>
                <c:pt idx="2437">
                  <c:v>5200</c:v>
                </c:pt>
                <c:pt idx="2438">
                  <c:v>5200</c:v>
                </c:pt>
                <c:pt idx="2439">
                  <c:v>5200</c:v>
                </c:pt>
                <c:pt idx="2440">
                  <c:v>5200</c:v>
                </c:pt>
                <c:pt idx="2441">
                  <c:v>5210</c:v>
                </c:pt>
                <c:pt idx="2442">
                  <c:v>5210</c:v>
                </c:pt>
                <c:pt idx="2443">
                  <c:v>5210</c:v>
                </c:pt>
                <c:pt idx="2444">
                  <c:v>5210</c:v>
                </c:pt>
                <c:pt idx="2445">
                  <c:v>5210</c:v>
                </c:pt>
                <c:pt idx="2446">
                  <c:v>5220</c:v>
                </c:pt>
                <c:pt idx="2447">
                  <c:v>5220</c:v>
                </c:pt>
                <c:pt idx="2448">
                  <c:v>5220</c:v>
                </c:pt>
                <c:pt idx="2449">
                  <c:v>5220</c:v>
                </c:pt>
                <c:pt idx="2450">
                  <c:v>5220</c:v>
                </c:pt>
                <c:pt idx="2451">
                  <c:v>5230</c:v>
                </c:pt>
                <c:pt idx="2452">
                  <c:v>5230</c:v>
                </c:pt>
                <c:pt idx="2453">
                  <c:v>5230</c:v>
                </c:pt>
                <c:pt idx="2454">
                  <c:v>5230</c:v>
                </c:pt>
                <c:pt idx="2455">
                  <c:v>5230</c:v>
                </c:pt>
                <c:pt idx="2456">
                  <c:v>5240</c:v>
                </c:pt>
                <c:pt idx="2457">
                  <c:v>5240</c:v>
                </c:pt>
                <c:pt idx="2458">
                  <c:v>5240</c:v>
                </c:pt>
                <c:pt idx="2459">
                  <c:v>5240</c:v>
                </c:pt>
                <c:pt idx="2460">
                  <c:v>5240</c:v>
                </c:pt>
                <c:pt idx="2461">
                  <c:v>5250</c:v>
                </c:pt>
                <c:pt idx="2462">
                  <c:v>5250</c:v>
                </c:pt>
                <c:pt idx="2463">
                  <c:v>5250</c:v>
                </c:pt>
                <c:pt idx="2464">
                  <c:v>5250</c:v>
                </c:pt>
                <c:pt idx="2465">
                  <c:v>5250</c:v>
                </c:pt>
                <c:pt idx="2466">
                  <c:v>5260</c:v>
                </c:pt>
                <c:pt idx="2467">
                  <c:v>5260</c:v>
                </c:pt>
                <c:pt idx="2468">
                  <c:v>5260</c:v>
                </c:pt>
                <c:pt idx="2469">
                  <c:v>5260</c:v>
                </c:pt>
                <c:pt idx="2470">
                  <c:v>5260</c:v>
                </c:pt>
                <c:pt idx="2471">
                  <c:v>5260</c:v>
                </c:pt>
                <c:pt idx="2472">
                  <c:v>5270</c:v>
                </c:pt>
                <c:pt idx="2473">
                  <c:v>5270</c:v>
                </c:pt>
                <c:pt idx="2474">
                  <c:v>5270</c:v>
                </c:pt>
                <c:pt idx="2475">
                  <c:v>5270</c:v>
                </c:pt>
                <c:pt idx="2476">
                  <c:v>5270</c:v>
                </c:pt>
                <c:pt idx="2477">
                  <c:v>5280</c:v>
                </c:pt>
                <c:pt idx="2478">
                  <c:v>5280</c:v>
                </c:pt>
                <c:pt idx="2479">
                  <c:v>5280</c:v>
                </c:pt>
                <c:pt idx="2480">
                  <c:v>5280</c:v>
                </c:pt>
                <c:pt idx="2481">
                  <c:v>5280</c:v>
                </c:pt>
                <c:pt idx="2482">
                  <c:v>5290</c:v>
                </c:pt>
                <c:pt idx="2483">
                  <c:v>5290</c:v>
                </c:pt>
                <c:pt idx="2484">
                  <c:v>5290</c:v>
                </c:pt>
                <c:pt idx="2485">
                  <c:v>5290</c:v>
                </c:pt>
                <c:pt idx="2486">
                  <c:v>5290</c:v>
                </c:pt>
                <c:pt idx="2487">
                  <c:v>5300</c:v>
                </c:pt>
                <c:pt idx="2488">
                  <c:v>5300</c:v>
                </c:pt>
                <c:pt idx="2489">
                  <c:v>5300</c:v>
                </c:pt>
                <c:pt idx="2490">
                  <c:v>5300</c:v>
                </c:pt>
                <c:pt idx="2491">
                  <c:v>5300</c:v>
                </c:pt>
                <c:pt idx="2492">
                  <c:v>5310</c:v>
                </c:pt>
                <c:pt idx="2493">
                  <c:v>5310</c:v>
                </c:pt>
                <c:pt idx="2494">
                  <c:v>5310</c:v>
                </c:pt>
                <c:pt idx="2495">
                  <c:v>5310</c:v>
                </c:pt>
                <c:pt idx="2496">
                  <c:v>5310</c:v>
                </c:pt>
                <c:pt idx="2497">
                  <c:v>5310</c:v>
                </c:pt>
                <c:pt idx="2498">
                  <c:v>5320</c:v>
                </c:pt>
                <c:pt idx="2499">
                  <c:v>5320</c:v>
                </c:pt>
                <c:pt idx="2500">
                  <c:v>5320</c:v>
                </c:pt>
                <c:pt idx="2501">
                  <c:v>5320</c:v>
                </c:pt>
                <c:pt idx="2502">
                  <c:v>5320</c:v>
                </c:pt>
                <c:pt idx="2503">
                  <c:v>5330</c:v>
                </c:pt>
                <c:pt idx="2504">
                  <c:v>5330</c:v>
                </c:pt>
                <c:pt idx="2505">
                  <c:v>5330</c:v>
                </c:pt>
                <c:pt idx="2506">
                  <c:v>5330</c:v>
                </c:pt>
                <c:pt idx="2507">
                  <c:v>5330</c:v>
                </c:pt>
                <c:pt idx="2508">
                  <c:v>5340</c:v>
                </c:pt>
                <c:pt idx="2509">
                  <c:v>5340</c:v>
                </c:pt>
                <c:pt idx="2510">
                  <c:v>5340</c:v>
                </c:pt>
                <c:pt idx="2511">
                  <c:v>5340</c:v>
                </c:pt>
                <c:pt idx="2512">
                  <c:v>5340</c:v>
                </c:pt>
                <c:pt idx="2513">
                  <c:v>5350</c:v>
                </c:pt>
                <c:pt idx="2514">
                  <c:v>5350</c:v>
                </c:pt>
                <c:pt idx="2515">
                  <c:v>5350</c:v>
                </c:pt>
                <c:pt idx="2516">
                  <c:v>5350</c:v>
                </c:pt>
                <c:pt idx="2517">
                  <c:v>5350</c:v>
                </c:pt>
                <c:pt idx="2518">
                  <c:v>5360</c:v>
                </c:pt>
                <c:pt idx="2519">
                  <c:v>5360</c:v>
                </c:pt>
                <c:pt idx="2520">
                  <c:v>5360</c:v>
                </c:pt>
                <c:pt idx="2521">
                  <c:v>5360</c:v>
                </c:pt>
                <c:pt idx="2522">
                  <c:v>5360</c:v>
                </c:pt>
                <c:pt idx="2523">
                  <c:v>5360</c:v>
                </c:pt>
                <c:pt idx="2524">
                  <c:v>5370</c:v>
                </c:pt>
                <c:pt idx="2525">
                  <c:v>5370</c:v>
                </c:pt>
                <c:pt idx="2526">
                  <c:v>5370</c:v>
                </c:pt>
                <c:pt idx="2527">
                  <c:v>5370</c:v>
                </c:pt>
                <c:pt idx="2528">
                  <c:v>5370</c:v>
                </c:pt>
                <c:pt idx="2529">
                  <c:v>5380</c:v>
                </c:pt>
                <c:pt idx="2530">
                  <c:v>5380</c:v>
                </c:pt>
                <c:pt idx="2531">
                  <c:v>5380</c:v>
                </c:pt>
                <c:pt idx="2532">
                  <c:v>5380</c:v>
                </c:pt>
                <c:pt idx="2533">
                  <c:v>5380</c:v>
                </c:pt>
                <c:pt idx="2534">
                  <c:v>5390</c:v>
                </c:pt>
                <c:pt idx="2535">
                  <c:v>5390</c:v>
                </c:pt>
                <c:pt idx="2536">
                  <c:v>5390</c:v>
                </c:pt>
                <c:pt idx="2537">
                  <c:v>5390</c:v>
                </c:pt>
                <c:pt idx="2538">
                  <c:v>5390</c:v>
                </c:pt>
                <c:pt idx="2539">
                  <c:v>5400</c:v>
                </c:pt>
                <c:pt idx="2540">
                  <c:v>5400</c:v>
                </c:pt>
                <c:pt idx="2541">
                  <c:v>5400</c:v>
                </c:pt>
                <c:pt idx="2542">
                  <c:v>5400</c:v>
                </c:pt>
                <c:pt idx="2543">
                  <c:v>5400</c:v>
                </c:pt>
                <c:pt idx="2544">
                  <c:v>5410</c:v>
                </c:pt>
                <c:pt idx="2545">
                  <c:v>5410</c:v>
                </c:pt>
                <c:pt idx="2546">
                  <c:v>5410</c:v>
                </c:pt>
                <c:pt idx="2547">
                  <c:v>5410</c:v>
                </c:pt>
                <c:pt idx="2548">
                  <c:v>5410</c:v>
                </c:pt>
                <c:pt idx="2549">
                  <c:v>5420</c:v>
                </c:pt>
                <c:pt idx="2550">
                  <c:v>5420</c:v>
                </c:pt>
                <c:pt idx="2551">
                  <c:v>5420</c:v>
                </c:pt>
                <c:pt idx="2552">
                  <c:v>5420</c:v>
                </c:pt>
                <c:pt idx="2553">
                  <c:v>5420</c:v>
                </c:pt>
                <c:pt idx="2554">
                  <c:v>5420</c:v>
                </c:pt>
                <c:pt idx="2555">
                  <c:v>5430</c:v>
                </c:pt>
                <c:pt idx="2556">
                  <c:v>5430</c:v>
                </c:pt>
                <c:pt idx="2557">
                  <c:v>5430</c:v>
                </c:pt>
                <c:pt idx="2558">
                  <c:v>5430</c:v>
                </c:pt>
                <c:pt idx="2559">
                  <c:v>5430</c:v>
                </c:pt>
                <c:pt idx="2560">
                  <c:v>5440</c:v>
                </c:pt>
                <c:pt idx="2561">
                  <c:v>5440</c:v>
                </c:pt>
                <c:pt idx="2562">
                  <c:v>5440</c:v>
                </c:pt>
                <c:pt idx="2563">
                  <c:v>5440</c:v>
                </c:pt>
                <c:pt idx="2564">
                  <c:v>5440</c:v>
                </c:pt>
                <c:pt idx="2565">
                  <c:v>5450</c:v>
                </c:pt>
                <c:pt idx="2566">
                  <c:v>5450</c:v>
                </c:pt>
                <c:pt idx="2567">
                  <c:v>5450</c:v>
                </c:pt>
                <c:pt idx="2568">
                  <c:v>5450</c:v>
                </c:pt>
                <c:pt idx="2569">
                  <c:v>5450</c:v>
                </c:pt>
                <c:pt idx="2570">
                  <c:v>5460</c:v>
                </c:pt>
                <c:pt idx="2571">
                  <c:v>5460</c:v>
                </c:pt>
                <c:pt idx="2572">
                  <c:v>5460</c:v>
                </c:pt>
                <c:pt idx="2573">
                  <c:v>5460</c:v>
                </c:pt>
                <c:pt idx="2574">
                  <c:v>5460</c:v>
                </c:pt>
                <c:pt idx="2575">
                  <c:v>5470</c:v>
                </c:pt>
                <c:pt idx="2576">
                  <c:v>5470</c:v>
                </c:pt>
                <c:pt idx="2577">
                  <c:v>5470</c:v>
                </c:pt>
                <c:pt idx="2578">
                  <c:v>5470</c:v>
                </c:pt>
                <c:pt idx="2579">
                  <c:v>5470</c:v>
                </c:pt>
                <c:pt idx="2580">
                  <c:v>5470</c:v>
                </c:pt>
                <c:pt idx="2581">
                  <c:v>5480</c:v>
                </c:pt>
                <c:pt idx="2582">
                  <c:v>5480</c:v>
                </c:pt>
                <c:pt idx="2583">
                  <c:v>5480</c:v>
                </c:pt>
                <c:pt idx="2584">
                  <c:v>5480</c:v>
                </c:pt>
                <c:pt idx="2585">
                  <c:v>5480</c:v>
                </c:pt>
                <c:pt idx="2586">
                  <c:v>5490</c:v>
                </c:pt>
                <c:pt idx="2587">
                  <c:v>5490</c:v>
                </c:pt>
                <c:pt idx="2588">
                  <c:v>5490</c:v>
                </c:pt>
                <c:pt idx="2589">
                  <c:v>5490</c:v>
                </c:pt>
                <c:pt idx="2590">
                  <c:v>5490</c:v>
                </c:pt>
                <c:pt idx="2591">
                  <c:v>5500</c:v>
                </c:pt>
                <c:pt idx="2592">
                  <c:v>5500</c:v>
                </c:pt>
                <c:pt idx="2593">
                  <c:v>5500</c:v>
                </c:pt>
                <c:pt idx="2594">
                  <c:v>5500</c:v>
                </c:pt>
                <c:pt idx="2595">
                  <c:v>5500</c:v>
                </c:pt>
                <c:pt idx="2596">
                  <c:v>5510</c:v>
                </c:pt>
                <c:pt idx="2597">
                  <c:v>5510</c:v>
                </c:pt>
                <c:pt idx="2598">
                  <c:v>5510</c:v>
                </c:pt>
                <c:pt idx="2599">
                  <c:v>5510</c:v>
                </c:pt>
                <c:pt idx="2600">
                  <c:v>5510</c:v>
                </c:pt>
                <c:pt idx="2601">
                  <c:v>5520</c:v>
                </c:pt>
                <c:pt idx="2602">
                  <c:v>5520</c:v>
                </c:pt>
                <c:pt idx="2603">
                  <c:v>5520</c:v>
                </c:pt>
                <c:pt idx="2604">
                  <c:v>5520</c:v>
                </c:pt>
                <c:pt idx="2605">
                  <c:v>5520</c:v>
                </c:pt>
                <c:pt idx="2606">
                  <c:v>5530</c:v>
                </c:pt>
                <c:pt idx="2607">
                  <c:v>5530</c:v>
                </c:pt>
                <c:pt idx="2608">
                  <c:v>5530</c:v>
                </c:pt>
                <c:pt idx="2609">
                  <c:v>5530</c:v>
                </c:pt>
                <c:pt idx="2610">
                  <c:v>5530</c:v>
                </c:pt>
                <c:pt idx="2611">
                  <c:v>5530</c:v>
                </c:pt>
                <c:pt idx="2612">
                  <c:v>5540</c:v>
                </c:pt>
                <c:pt idx="2613">
                  <c:v>5540</c:v>
                </c:pt>
                <c:pt idx="2614">
                  <c:v>5540</c:v>
                </c:pt>
                <c:pt idx="2615">
                  <c:v>5540</c:v>
                </c:pt>
                <c:pt idx="2616">
                  <c:v>5540</c:v>
                </c:pt>
                <c:pt idx="2617">
                  <c:v>5550</c:v>
                </c:pt>
                <c:pt idx="2618">
                  <c:v>5550</c:v>
                </c:pt>
                <c:pt idx="2619">
                  <c:v>5550</c:v>
                </c:pt>
                <c:pt idx="2620">
                  <c:v>5550</c:v>
                </c:pt>
                <c:pt idx="2621">
                  <c:v>5550</c:v>
                </c:pt>
                <c:pt idx="2622">
                  <c:v>5560</c:v>
                </c:pt>
                <c:pt idx="2623">
                  <c:v>5560</c:v>
                </c:pt>
                <c:pt idx="2624">
                  <c:v>5560</c:v>
                </c:pt>
                <c:pt idx="2625">
                  <c:v>5560</c:v>
                </c:pt>
                <c:pt idx="2626">
                  <c:v>5560</c:v>
                </c:pt>
                <c:pt idx="2627">
                  <c:v>5570</c:v>
                </c:pt>
                <c:pt idx="2628">
                  <c:v>5570</c:v>
                </c:pt>
                <c:pt idx="2629">
                  <c:v>5570</c:v>
                </c:pt>
                <c:pt idx="2630">
                  <c:v>5570</c:v>
                </c:pt>
                <c:pt idx="2631">
                  <c:v>5570</c:v>
                </c:pt>
                <c:pt idx="2632">
                  <c:v>5580</c:v>
                </c:pt>
                <c:pt idx="2633">
                  <c:v>5580</c:v>
                </c:pt>
                <c:pt idx="2634">
                  <c:v>5580</c:v>
                </c:pt>
                <c:pt idx="2635">
                  <c:v>5580</c:v>
                </c:pt>
                <c:pt idx="2636">
                  <c:v>5580</c:v>
                </c:pt>
                <c:pt idx="2637">
                  <c:v>5580</c:v>
                </c:pt>
                <c:pt idx="2638">
                  <c:v>5590</c:v>
                </c:pt>
                <c:pt idx="2639">
                  <c:v>5590</c:v>
                </c:pt>
                <c:pt idx="2640">
                  <c:v>5590</c:v>
                </c:pt>
                <c:pt idx="2641">
                  <c:v>5590</c:v>
                </c:pt>
                <c:pt idx="2642">
                  <c:v>5590</c:v>
                </c:pt>
                <c:pt idx="2643">
                  <c:v>5600</c:v>
                </c:pt>
                <c:pt idx="2644">
                  <c:v>5600</c:v>
                </c:pt>
                <c:pt idx="2645">
                  <c:v>5600</c:v>
                </c:pt>
                <c:pt idx="2646">
                  <c:v>5600</c:v>
                </c:pt>
                <c:pt idx="2647">
                  <c:v>5600</c:v>
                </c:pt>
                <c:pt idx="2648">
                  <c:v>5610</c:v>
                </c:pt>
                <c:pt idx="2649">
                  <c:v>5610</c:v>
                </c:pt>
                <c:pt idx="2650">
                  <c:v>5610</c:v>
                </c:pt>
                <c:pt idx="2651">
                  <c:v>5610</c:v>
                </c:pt>
                <c:pt idx="2652">
                  <c:v>5610</c:v>
                </c:pt>
                <c:pt idx="2653">
                  <c:v>5620</c:v>
                </c:pt>
                <c:pt idx="2654">
                  <c:v>5620</c:v>
                </c:pt>
                <c:pt idx="2655">
                  <c:v>5620</c:v>
                </c:pt>
                <c:pt idx="2656">
                  <c:v>5620</c:v>
                </c:pt>
                <c:pt idx="2657">
                  <c:v>5620</c:v>
                </c:pt>
                <c:pt idx="2658">
                  <c:v>5630</c:v>
                </c:pt>
                <c:pt idx="2659">
                  <c:v>5630</c:v>
                </c:pt>
                <c:pt idx="2660">
                  <c:v>5630</c:v>
                </c:pt>
                <c:pt idx="2661">
                  <c:v>5630</c:v>
                </c:pt>
                <c:pt idx="2662">
                  <c:v>5630</c:v>
                </c:pt>
                <c:pt idx="2663">
                  <c:v>5630</c:v>
                </c:pt>
                <c:pt idx="2664">
                  <c:v>5640</c:v>
                </c:pt>
                <c:pt idx="2665">
                  <c:v>5640</c:v>
                </c:pt>
                <c:pt idx="2666">
                  <c:v>5640</c:v>
                </c:pt>
                <c:pt idx="2667">
                  <c:v>5640</c:v>
                </c:pt>
                <c:pt idx="2668">
                  <c:v>5640</c:v>
                </c:pt>
                <c:pt idx="2669">
                  <c:v>5650</c:v>
                </c:pt>
                <c:pt idx="2670">
                  <c:v>5650</c:v>
                </c:pt>
                <c:pt idx="2671">
                  <c:v>5650</c:v>
                </c:pt>
                <c:pt idx="2672">
                  <c:v>5650</c:v>
                </c:pt>
                <c:pt idx="2673">
                  <c:v>5650</c:v>
                </c:pt>
                <c:pt idx="2674">
                  <c:v>5660</c:v>
                </c:pt>
                <c:pt idx="2675">
                  <c:v>5660</c:v>
                </c:pt>
                <c:pt idx="2676">
                  <c:v>5660</c:v>
                </c:pt>
                <c:pt idx="2677">
                  <c:v>5660</c:v>
                </c:pt>
                <c:pt idx="2678">
                  <c:v>5660</c:v>
                </c:pt>
                <c:pt idx="2679">
                  <c:v>5670</c:v>
                </c:pt>
                <c:pt idx="2680">
                  <c:v>5670</c:v>
                </c:pt>
                <c:pt idx="2681">
                  <c:v>5670</c:v>
                </c:pt>
                <c:pt idx="2682">
                  <c:v>5670</c:v>
                </c:pt>
                <c:pt idx="2683">
                  <c:v>5670</c:v>
                </c:pt>
                <c:pt idx="2684">
                  <c:v>5680</c:v>
                </c:pt>
                <c:pt idx="2685">
                  <c:v>5680</c:v>
                </c:pt>
                <c:pt idx="2686">
                  <c:v>5680</c:v>
                </c:pt>
                <c:pt idx="2687">
                  <c:v>5680</c:v>
                </c:pt>
                <c:pt idx="2688">
                  <c:v>5680</c:v>
                </c:pt>
                <c:pt idx="2689">
                  <c:v>5690</c:v>
                </c:pt>
                <c:pt idx="2690">
                  <c:v>5690</c:v>
                </c:pt>
                <c:pt idx="2691">
                  <c:v>5690</c:v>
                </c:pt>
                <c:pt idx="2692">
                  <c:v>5690</c:v>
                </c:pt>
                <c:pt idx="2693">
                  <c:v>5690</c:v>
                </c:pt>
                <c:pt idx="2694">
                  <c:v>5690</c:v>
                </c:pt>
                <c:pt idx="2695">
                  <c:v>5700</c:v>
                </c:pt>
                <c:pt idx="2696">
                  <c:v>5700</c:v>
                </c:pt>
                <c:pt idx="2697">
                  <c:v>5700</c:v>
                </c:pt>
                <c:pt idx="2698">
                  <c:v>5700</c:v>
                </c:pt>
                <c:pt idx="2699">
                  <c:v>5700</c:v>
                </c:pt>
                <c:pt idx="2700">
                  <c:v>5710</c:v>
                </c:pt>
                <c:pt idx="2701">
                  <c:v>5710</c:v>
                </c:pt>
                <c:pt idx="2702">
                  <c:v>5710</c:v>
                </c:pt>
                <c:pt idx="2703">
                  <c:v>5710</c:v>
                </c:pt>
                <c:pt idx="2704">
                  <c:v>5710</c:v>
                </c:pt>
                <c:pt idx="2705">
                  <c:v>5720</c:v>
                </c:pt>
                <c:pt idx="2706">
                  <c:v>5720</c:v>
                </c:pt>
                <c:pt idx="2707">
                  <c:v>5720</c:v>
                </c:pt>
                <c:pt idx="2708">
                  <c:v>5720</c:v>
                </c:pt>
                <c:pt idx="2709">
                  <c:v>5720</c:v>
                </c:pt>
                <c:pt idx="2710">
                  <c:v>5730</c:v>
                </c:pt>
                <c:pt idx="2711">
                  <c:v>5730</c:v>
                </c:pt>
                <c:pt idx="2712">
                  <c:v>5730</c:v>
                </c:pt>
                <c:pt idx="2713">
                  <c:v>5730</c:v>
                </c:pt>
                <c:pt idx="2714">
                  <c:v>5730</c:v>
                </c:pt>
                <c:pt idx="2715">
                  <c:v>5740</c:v>
                </c:pt>
                <c:pt idx="2716">
                  <c:v>5740</c:v>
                </c:pt>
                <c:pt idx="2717">
                  <c:v>5740</c:v>
                </c:pt>
                <c:pt idx="2718">
                  <c:v>5740</c:v>
                </c:pt>
                <c:pt idx="2719">
                  <c:v>5740</c:v>
                </c:pt>
                <c:pt idx="2720">
                  <c:v>5740</c:v>
                </c:pt>
                <c:pt idx="2721">
                  <c:v>5750</c:v>
                </c:pt>
                <c:pt idx="2722">
                  <c:v>5750</c:v>
                </c:pt>
                <c:pt idx="2723">
                  <c:v>5750</c:v>
                </c:pt>
                <c:pt idx="2724">
                  <c:v>5750</c:v>
                </c:pt>
                <c:pt idx="2725">
                  <c:v>5750</c:v>
                </c:pt>
                <c:pt idx="2726">
                  <c:v>5760</c:v>
                </c:pt>
                <c:pt idx="2727">
                  <c:v>5760</c:v>
                </c:pt>
                <c:pt idx="2728">
                  <c:v>5760</c:v>
                </c:pt>
                <c:pt idx="2729">
                  <c:v>5760</c:v>
                </c:pt>
                <c:pt idx="2730">
                  <c:v>5760</c:v>
                </c:pt>
                <c:pt idx="2731">
                  <c:v>5770</c:v>
                </c:pt>
                <c:pt idx="2732">
                  <c:v>5770</c:v>
                </c:pt>
                <c:pt idx="2733">
                  <c:v>5770</c:v>
                </c:pt>
                <c:pt idx="2734">
                  <c:v>5770</c:v>
                </c:pt>
                <c:pt idx="2735">
                  <c:v>5770</c:v>
                </c:pt>
                <c:pt idx="2736">
                  <c:v>5780</c:v>
                </c:pt>
                <c:pt idx="2737">
                  <c:v>5780</c:v>
                </c:pt>
                <c:pt idx="2738">
                  <c:v>5780</c:v>
                </c:pt>
                <c:pt idx="2739">
                  <c:v>5780</c:v>
                </c:pt>
                <c:pt idx="2740">
                  <c:v>5780</c:v>
                </c:pt>
                <c:pt idx="2741">
                  <c:v>5790</c:v>
                </c:pt>
                <c:pt idx="2742">
                  <c:v>5790</c:v>
                </c:pt>
                <c:pt idx="2743">
                  <c:v>5790</c:v>
                </c:pt>
                <c:pt idx="2744">
                  <c:v>5790</c:v>
                </c:pt>
                <c:pt idx="2745">
                  <c:v>5790</c:v>
                </c:pt>
                <c:pt idx="2746">
                  <c:v>5800</c:v>
                </c:pt>
                <c:pt idx="2747">
                  <c:v>5800</c:v>
                </c:pt>
                <c:pt idx="2748">
                  <c:v>5800</c:v>
                </c:pt>
                <c:pt idx="2749">
                  <c:v>5800</c:v>
                </c:pt>
                <c:pt idx="2750">
                  <c:v>5800</c:v>
                </c:pt>
                <c:pt idx="2751">
                  <c:v>5800</c:v>
                </c:pt>
                <c:pt idx="2752">
                  <c:v>5810</c:v>
                </c:pt>
                <c:pt idx="2753">
                  <c:v>5810</c:v>
                </c:pt>
                <c:pt idx="2754">
                  <c:v>5810</c:v>
                </c:pt>
                <c:pt idx="2755">
                  <c:v>5810</c:v>
                </c:pt>
                <c:pt idx="2756">
                  <c:v>5810</c:v>
                </c:pt>
                <c:pt idx="2757">
                  <c:v>5820</c:v>
                </c:pt>
                <c:pt idx="2758">
                  <c:v>5820</c:v>
                </c:pt>
                <c:pt idx="2759">
                  <c:v>5820</c:v>
                </c:pt>
                <c:pt idx="2760">
                  <c:v>5820</c:v>
                </c:pt>
                <c:pt idx="2761">
                  <c:v>5820</c:v>
                </c:pt>
                <c:pt idx="2762">
                  <c:v>5830</c:v>
                </c:pt>
                <c:pt idx="2763">
                  <c:v>5830</c:v>
                </c:pt>
                <c:pt idx="2764">
                  <c:v>5830</c:v>
                </c:pt>
                <c:pt idx="2765">
                  <c:v>5830</c:v>
                </c:pt>
                <c:pt idx="2766">
                  <c:v>5830</c:v>
                </c:pt>
                <c:pt idx="2767">
                  <c:v>5840</c:v>
                </c:pt>
                <c:pt idx="2768">
                  <c:v>5840</c:v>
                </c:pt>
                <c:pt idx="2769">
                  <c:v>5840</c:v>
                </c:pt>
                <c:pt idx="2770">
                  <c:v>5840</c:v>
                </c:pt>
                <c:pt idx="2771">
                  <c:v>5840</c:v>
                </c:pt>
                <c:pt idx="2772">
                  <c:v>5850</c:v>
                </c:pt>
                <c:pt idx="2773">
                  <c:v>5850</c:v>
                </c:pt>
                <c:pt idx="2774">
                  <c:v>5850</c:v>
                </c:pt>
                <c:pt idx="2775">
                  <c:v>5850</c:v>
                </c:pt>
                <c:pt idx="2776">
                  <c:v>5850</c:v>
                </c:pt>
                <c:pt idx="2777">
                  <c:v>5850</c:v>
                </c:pt>
                <c:pt idx="2778">
                  <c:v>5860</c:v>
                </c:pt>
                <c:pt idx="2779">
                  <c:v>5860</c:v>
                </c:pt>
                <c:pt idx="2780">
                  <c:v>5860</c:v>
                </c:pt>
                <c:pt idx="2781">
                  <c:v>5860</c:v>
                </c:pt>
                <c:pt idx="2782">
                  <c:v>5860</c:v>
                </c:pt>
                <c:pt idx="2783">
                  <c:v>5870</c:v>
                </c:pt>
                <c:pt idx="2784">
                  <c:v>5870</c:v>
                </c:pt>
                <c:pt idx="2785">
                  <c:v>5870</c:v>
                </c:pt>
                <c:pt idx="2786">
                  <c:v>5870</c:v>
                </c:pt>
                <c:pt idx="2787">
                  <c:v>5870</c:v>
                </c:pt>
                <c:pt idx="2788">
                  <c:v>5880</c:v>
                </c:pt>
                <c:pt idx="2789">
                  <c:v>5880</c:v>
                </c:pt>
                <c:pt idx="2790">
                  <c:v>5880</c:v>
                </c:pt>
                <c:pt idx="2791">
                  <c:v>5880</c:v>
                </c:pt>
                <c:pt idx="2792">
                  <c:v>5880</c:v>
                </c:pt>
                <c:pt idx="2793">
                  <c:v>5890</c:v>
                </c:pt>
                <c:pt idx="2794">
                  <c:v>5890</c:v>
                </c:pt>
                <c:pt idx="2795">
                  <c:v>5890</c:v>
                </c:pt>
                <c:pt idx="2796">
                  <c:v>5890</c:v>
                </c:pt>
                <c:pt idx="2797">
                  <c:v>5890</c:v>
                </c:pt>
                <c:pt idx="2798">
                  <c:v>5900</c:v>
                </c:pt>
                <c:pt idx="2799">
                  <c:v>5900</c:v>
                </c:pt>
                <c:pt idx="2800">
                  <c:v>5900</c:v>
                </c:pt>
                <c:pt idx="2801">
                  <c:v>5900</c:v>
                </c:pt>
                <c:pt idx="2802">
                  <c:v>5900</c:v>
                </c:pt>
                <c:pt idx="2803">
                  <c:v>5900</c:v>
                </c:pt>
                <c:pt idx="2804">
                  <c:v>5910</c:v>
                </c:pt>
                <c:pt idx="2805">
                  <c:v>5910</c:v>
                </c:pt>
                <c:pt idx="2806">
                  <c:v>5910</c:v>
                </c:pt>
                <c:pt idx="2807">
                  <c:v>5910</c:v>
                </c:pt>
                <c:pt idx="2808">
                  <c:v>5910</c:v>
                </c:pt>
                <c:pt idx="2809">
                  <c:v>5920</c:v>
                </c:pt>
                <c:pt idx="2810">
                  <c:v>5920</c:v>
                </c:pt>
                <c:pt idx="2811">
                  <c:v>5920</c:v>
                </c:pt>
                <c:pt idx="2812">
                  <c:v>5920</c:v>
                </c:pt>
                <c:pt idx="2813">
                  <c:v>5920</c:v>
                </c:pt>
                <c:pt idx="2814">
                  <c:v>5930</c:v>
                </c:pt>
                <c:pt idx="2815">
                  <c:v>5930</c:v>
                </c:pt>
                <c:pt idx="2816">
                  <c:v>5930</c:v>
                </c:pt>
                <c:pt idx="2817">
                  <c:v>5930</c:v>
                </c:pt>
                <c:pt idx="2818">
                  <c:v>5930</c:v>
                </c:pt>
                <c:pt idx="2819">
                  <c:v>5940</c:v>
                </c:pt>
                <c:pt idx="2820">
                  <c:v>5940</c:v>
                </c:pt>
                <c:pt idx="2821">
                  <c:v>5940</c:v>
                </c:pt>
                <c:pt idx="2822">
                  <c:v>5940</c:v>
                </c:pt>
                <c:pt idx="2823">
                  <c:v>5940</c:v>
                </c:pt>
                <c:pt idx="2824">
                  <c:v>5950</c:v>
                </c:pt>
                <c:pt idx="2825">
                  <c:v>5950</c:v>
                </c:pt>
                <c:pt idx="2826">
                  <c:v>5950</c:v>
                </c:pt>
                <c:pt idx="2827">
                  <c:v>5950</c:v>
                </c:pt>
                <c:pt idx="2828">
                  <c:v>5950</c:v>
                </c:pt>
                <c:pt idx="2829">
                  <c:v>5960</c:v>
                </c:pt>
                <c:pt idx="2830">
                  <c:v>5960</c:v>
                </c:pt>
                <c:pt idx="2831">
                  <c:v>5960</c:v>
                </c:pt>
                <c:pt idx="2832">
                  <c:v>5960</c:v>
                </c:pt>
                <c:pt idx="2833">
                  <c:v>5960</c:v>
                </c:pt>
                <c:pt idx="2834">
                  <c:v>5960</c:v>
                </c:pt>
                <c:pt idx="2835">
                  <c:v>5970</c:v>
                </c:pt>
                <c:pt idx="2836">
                  <c:v>5970</c:v>
                </c:pt>
                <c:pt idx="2837">
                  <c:v>5970</c:v>
                </c:pt>
                <c:pt idx="2838">
                  <c:v>5970</c:v>
                </c:pt>
                <c:pt idx="2839">
                  <c:v>5970</c:v>
                </c:pt>
                <c:pt idx="2840">
                  <c:v>5980</c:v>
                </c:pt>
                <c:pt idx="2841">
                  <c:v>5980</c:v>
                </c:pt>
                <c:pt idx="2842">
                  <c:v>5980</c:v>
                </c:pt>
                <c:pt idx="2843">
                  <c:v>5980</c:v>
                </c:pt>
                <c:pt idx="2844">
                  <c:v>5980</c:v>
                </c:pt>
                <c:pt idx="2845">
                  <c:v>5990</c:v>
                </c:pt>
                <c:pt idx="2846">
                  <c:v>5990</c:v>
                </c:pt>
                <c:pt idx="2847">
                  <c:v>5990</c:v>
                </c:pt>
                <c:pt idx="2848">
                  <c:v>5990</c:v>
                </c:pt>
                <c:pt idx="2849">
                  <c:v>5990</c:v>
                </c:pt>
                <c:pt idx="2850">
                  <c:v>6000</c:v>
                </c:pt>
                <c:pt idx="2851">
                  <c:v>6000</c:v>
                </c:pt>
                <c:pt idx="2852">
                  <c:v>6000</c:v>
                </c:pt>
              </c:numCache>
            </c:numRef>
          </c:xVal>
          <c:yVal>
            <c:numRef>
              <c:f>Sheet1!$C$3:$C$2855</c:f>
              <c:numCache>
                <c:formatCode>0.00E+00</c:formatCode>
                <c:ptCount val="2853"/>
                <c:pt idx="0">
                  <c:v>1.98E-3</c:v>
                </c:pt>
                <c:pt idx="1">
                  <c:v>3.3800000000000002E-3</c:v>
                </c:pt>
                <c:pt idx="2">
                  <c:v>4.3899999999999998E-3</c:v>
                </c:pt>
                <c:pt idx="3">
                  <c:v>5.3099999999999996E-3</c:v>
                </c:pt>
                <c:pt idx="4">
                  <c:v>6.2700000000000004E-3</c:v>
                </c:pt>
                <c:pt idx="5">
                  <c:v>7.26E-3</c:v>
                </c:pt>
                <c:pt idx="6">
                  <c:v>8.1700000000000002E-3</c:v>
                </c:pt>
                <c:pt idx="7">
                  <c:v>8.4499999999999992E-3</c:v>
                </c:pt>
                <c:pt idx="8">
                  <c:v>1.0800000000000001E-2</c:v>
                </c:pt>
                <c:pt idx="9">
                  <c:v>1.2699999999999999E-2</c:v>
                </c:pt>
                <c:pt idx="10">
                  <c:v>1.38E-2</c:v>
                </c:pt>
                <c:pt idx="11">
                  <c:v>1.2999999999999999E-2</c:v>
                </c:pt>
                <c:pt idx="12">
                  <c:v>1.15E-2</c:v>
                </c:pt>
                <c:pt idx="13">
                  <c:v>8.0099999999999998E-3</c:v>
                </c:pt>
                <c:pt idx="14">
                  <c:v>8.2299999999999995E-3</c:v>
                </c:pt>
                <c:pt idx="15">
                  <c:v>7.5599999999999999E-3</c:v>
                </c:pt>
                <c:pt idx="16">
                  <c:v>1.34E-2</c:v>
                </c:pt>
                <c:pt idx="17">
                  <c:v>1.03E-2</c:v>
                </c:pt>
                <c:pt idx="18">
                  <c:v>8.0099999999999998E-3</c:v>
                </c:pt>
                <c:pt idx="19">
                  <c:v>8.5699999999999995E-3</c:v>
                </c:pt>
                <c:pt idx="20">
                  <c:v>8.4200000000000004E-3</c:v>
                </c:pt>
                <c:pt idx="21">
                  <c:v>6.8399999999999997E-3</c:v>
                </c:pt>
                <c:pt idx="22">
                  <c:v>3.3600000000000001E-3</c:v>
                </c:pt>
                <c:pt idx="23">
                  <c:v>-8.3699999999999996E-4</c:v>
                </c:pt>
                <c:pt idx="24">
                  <c:v>-6.0599999999999998E-4</c:v>
                </c:pt>
                <c:pt idx="25">
                  <c:v>2.12E-4</c:v>
                </c:pt>
                <c:pt idx="26">
                  <c:v>3.8300000000000001E-3</c:v>
                </c:pt>
                <c:pt idx="27">
                  <c:v>1.56E-3</c:v>
                </c:pt>
                <c:pt idx="28">
                  <c:v>-1.7700000000000001E-3</c:v>
                </c:pt>
                <c:pt idx="29">
                  <c:v>-2.5400000000000002E-3</c:v>
                </c:pt>
                <c:pt idx="30">
                  <c:v>-2.34E-4</c:v>
                </c:pt>
                <c:pt idx="31">
                  <c:v>4.3300000000000002E-5</c:v>
                </c:pt>
                <c:pt idx="32">
                  <c:v>-1.42E-3</c:v>
                </c:pt>
                <c:pt idx="33">
                  <c:v>-5.6400000000000005E-4</c:v>
                </c:pt>
                <c:pt idx="34">
                  <c:v>-2.6800000000000001E-3</c:v>
                </c:pt>
                <c:pt idx="35">
                  <c:v>-6.3100000000000005E-4</c:v>
                </c:pt>
                <c:pt idx="36">
                  <c:v>9.5699999999999995E-4</c:v>
                </c:pt>
                <c:pt idx="37">
                  <c:v>-2.66E-3</c:v>
                </c:pt>
                <c:pt idx="38">
                  <c:v>-1.2999999999999999E-3</c:v>
                </c:pt>
                <c:pt idx="39">
                  <c:v>-1.92E-3</c:v>
                </c:pt>
                <c:pt idx="40">
                  <c:v>-4.8700000000000002E-4</c:v>
                </c:pt>
                <c:pt idx="41">
                  <c:v>1.98E-3</c:v>
                </c:pt>
                <c:pt idx="42">
                  <c:v>3.8400000000000001E-3</c:v>
                </c:pt>
                <c:pt idx="43">
                  <c:v>5.0899999999999999E-3</c:v>
                </c:pt>
                <c:pt idx="44">
                  <c:v>8.6499999999999997E-3</c:v>
                </c:pt>
                <c:pt idx="45">
                  <c:v>1.17E-2</c:v>
                </c:pt>
                <c:pt idx="46">
                  <c:v>1.3100000000000001E-2</c:v>
                </c:pt>
                <c:pt idx="47">
                  <c:v>1.44E-2</c:v>
                </c:pt>
                <c:pt idx="48">
                  <c:v>1.8700000000000001E-2</c:v>
                </c:pt>
                <c:pt idx="49">
                  <c:v>2.4E-2</c:v>
                </c:pt>
                <c:pt idx="50">
                  <c:v>2.6200000000000001E-2</c:v>
                </c:pt>
                <c:pt idx="51">
                  <c:v>2.8400000000000002E-2</c:v>
                </c:pt>
                <c:pt idx="52">
                  <c:v>2.86E-2</c:v>
                </c:pt>
                <c:pt idx="53">
                  <c:v>2.7300000000000001E-2</c:v>
                </c:pt>
                <c:pt idx="54">
                  <c:v>2.69E-2</c:v>
                </c:pt>
                <c:pt idx="55">
                  <c:v>2.5999999999999999E-2</c:v>
                </c:pt>
                <c:pt idx="56">
                  <c:v>2.3400000000000001E-2</c:v>
                </c:pt>
                <c:pt idx="57">
                  <c:v>2.07E-2</c:v>
                </c:pt>
                <c:pt idx="58">
                  <c:v>1.8100000000000002E-2</c:v>
                </c:pt>
                <c:pt idx="59">
                  <c:v>1.4999999999999999E-2</c:v>
                </c:pt>
                <c:pt idx="60">
                  <c:v>1.1599999999999999E-2</c:v>
                </c:pt>
                <c:pt idx="61">
                  <c:v>8.2900000000000005E-3</c:v>
                </c:pt>
                <c:pt idx="62">
                  <c:v>5.13E-3</c:v>
                </c:pt>
                <c:pt idx="63">
                  <c:v>2.7899999999999999E-3</c:v>
                </c:pt>
                <c:pt idx="64">
                  <c:v>7.8200000000000003E-4</c:v>
                </c:pt>
                <c:pt idx="65">
                  <c:v>-6.2500000000000001E-4</c:v>
                </c:pt>
                <c:pt idx="66">
                  <c:v>-1.56E-3</c:v>
                </c:pt>
                <c:pt idx="67">
                  <c:v>-2.1199999999999999E-3</c:v>
                </c:pt>
                <c:pt idx="68">
                  <c:v>-1.99E-3</c:v>
                </c:pt>
                <c:pt idx="69">
                  <c:v>-1.4599999999999999E-3</c:v>
                </c:pt>
                <c:pt idx="70">
                  <c:v>-1.9300000000000001E-3</c:v>
                </c:pt>
                <c:pt idx="71">
                  <c:v>-2.0300000000000001E-3</c:v>
                </c:pt>
                <c:pt idx="72">
                  <c:v>-1.6900000000000001E-3</c:v>
                </c:pt>
                <c:pt idx="73">
                  <c:v>-1.34E-3</c:v>
                </c:pt>
                <c:pt idx="74">
                  <c:v>-1.1299999999999999E-3</c:v>
                </c:pt>
                <c:pt idx="75">
                  <c:v>-1.92E-3</c:v>
                </c:pt>
                <c:pt idx="76">
                  <c:v>-3.9899999999999996E-3</c:v>
                </c:pt>
                <c:pt idx="77">
                  <c:v>-6.0299999999999998E-3</c:v>
                </c:pt>
                <c:pt idx="78">
                  <c:v>-6.6100000000000004E-3</c:v>
                </c:pt>
                <c:pt idx="79">
                  <c:v>-6.1799999999999997E-3</c:v>
                </c:pt>
                <c:pt idx="80">
                  <c:v>-5.5700000000000003E-3</c:v>
                </c:pt>
                <c:pt idx="81">
                  <c:v>-4.45E-3</c:v>
                </c:pt>
                <c:pt idx="82">
                  <c:v>-2.8500000000000001E-3</c:v>
                </c:pt>
                <c:pt idx="83">
                  <c:v>-1.2199999999999999E-3</c:v>
                </c:pt>
                <c:pt idx="84">
                  <c:v>1.4899999999999999E-4</c:v>
                </c:pt>
                <c:pt idx="85">
                  <c:v>1.8199999999999999E-6</c:v>
                </c:pt>
                <c:pt idx="86">
                  <c:v>1.52E-5</c:v>
                </c:pt>
                <c:pt idx="87">
                  <c:v>1.84E-4</c:v>
                </c:pt>
                <c:pt idx="88">
                  <c:v>4.57E-4</c:v>
                </c:pt>
                <c:pt idx="89">
                  <c:v>7.6800000000000002E-4</c:v>
                </c:pt>
                <c:pt idx="90">
                  <c:v>1.0399999999999999E-3</c:v>
                </c:pt>
                <c:pt idx="91">
                  <c:v>1.14E-3</c:v>
                </c:pt>
                <c:pt idx="92">
                  <c:v>1.1800000000000001E-3</c:v>
                </c:pt>
                <c:pt idx="93">
                  <c:v>1.56E-3</c:v>
                </c:pt>
                <c:pt idx="94">
                  <c:v>1.92E-3</c:v>
                </c:pt>
                <c:pt idx="95">
                  <c:v>2.3900000000000002E-3</c:v>
                </c:pt>
                <c:pt idx="96">
                  <c:v>2.63E-3</c:v>
                </c:pt>
                <c:pt idx="97">
                  <c:v>2.82E-3</c:v>
                </c:pt>
                <c:pt idx="98">
                  <c:v>3.16E-3</c:v>
                </c:pt>
                <c:pt idx="99">
                  <c:v>3.5899999999999999E-3</c:v>
                </c:pt>
                <c:pt idx="100">
                  <c:v>3.8800000000000002E-3</c:v>
                </c:pt>
                <c:pt idx="101">
                  <c:v>3.98E-3</c:v>
                </c:pt>
                <c:pt idx="102">
                  <c:v>4.2100000000000002E-3</c:v>
                </c:pt>
                <c:pt idx="103">
                  <c:v>4.4999999999999997E-3</c:v>
                </c:pt>
                <c:pt idx="104">
                  <c:v>4.7299999999999998E-3</c:v>
                </c:pt>
                <c:pt idx="105">
                  <c:v>5.0099999999999997E-3</c:v>
                </c:pt>
                <c:pt idx="106">
                  <c:v>5.1000000000000004E-3</c:v>
                </c:pt>
                <c:pt idx="107">
                  <c:v>5.1399999999999996E-3</c:v>
                </c:pt>
                <c:pt idx="108">
                  <c:v>5.4299999999999999E-3</c:v>
                </c:pt>
                <c:pt idx="109">
                  <c:v>5.77E-3</c:v>
                </c:pt>
                <c:pt idx="110">
                  <c:v>5.96E-3</c:v>
                </c:pt>
                <c:pt idx="111">
                  <c:v>6.0200000000000002E-3</c:v>
                </c:pt>
                <c:pt idx="112">
                  <c:v>6.0699999999999999E-3</c:v>
                </c:pt>
                <c:pt idx="113">
                  <c:v>6.1999999999999998E-3</c:v>
                </c:pt>
                <c:pt idx="114">
                  <c:v>6.2199999999999998E-3</c:v>
                </c:pt>
                <c:pt idx="115">
                  <c:v>6.2700000000000004E-3</c:v>
                </c:pt>
                <c:pt idx="116">
                  <c:v>6.3800000000000003E-3</c:v>
                </c:pt>
                <c:pt idx="117">
                  <c:v>6.3099999999999996E-3</c:v>
                </c:pt>
                <c:pt idx="118">
                  <c:v>6.2399999999999999E-3</c:v>
                </c:pt>
                <c:pt idx="119">
                  <c:v>6.3699999999999998E-3</c:v>
                </c:pt>
                <c:pt idx="120">
                  <c:v>6.5700000000000003E-3</c:v>
                </c:pt>
                <c:pt idx="121">
                  <c:v>6.4599999999999996E-3</c:v>
                </c:pt>
                <c:pt idx="122">
                  <c:v>6.3299999999999997E-3</c:v>
                </c:pt>
                <c:pt idx="123">
                  <c:v>6.3699999999999998E-3</c:v>
                </c:pt>
                <c:pt idx="124">
                  <c:v>6.3400000000000001E-3</c:v>
                </c:pt>
                <c:pt idx="125">
                  <c:v>6.1999999999999998E-3</c:v>
                </c:pt>
                <c:pt idx="126">
                  <c:v>5.96E-3</c:v>
                </c:pt>
                <c:pt idx="127">
                  <c:v>5.8900000000000003E-3</c:v>
                </c:pt>
                <c:pt idx="128">
                  <c:v>5.64E-3</c:v>
                </c:pt>
                <c:pt idx="129">
                  <c:v>5.4599999999999996E-3</c:v>
                </c:pt>
                <c:pt idx="130">
                  <c:v>5.1399999999999996E-3</c:v>
                </c:pt>
                <c:pt idx="131">
                  <c:v>4.8700000000000002E-3</c:v>
                </c:pt>
                <c:pt idx="132">
                  <c:v>4.6499999999999996E-3</c:v>
                </c:pt>
                <c:pt idx="133">
                  <c:v>4.5399999999999998E-3</c:v>
                </c:pt>
                <c:pt idx="134">
                  <c:v>4.3699999999999998E-3</c:v>
                </c:pt>
                <c:pt idx="135">
                  <c:v>4.1200000000000004E-3</c:v>
                </c:pt>
                <c:pt idx="136">
                  <c:v>3.8400000000000001E-3</c:v>
                </c:pt>
                <c:pt idx="137">
                  <c:v>3.5400000000000002E-3</c:v>
                </c:pt>
                <c:pt idx="138">
                  <c:v>3.3E-3</c:v>
                </c:pt>
                <c:pt idx="139">
                  <c:v>3.1700000000000001E-3</c:v>
                </c:pt>
                <c:pt idx="140">
                  <c:v>3.0300000000000001E-3</c:v>
                </c:pt>
                <c:pt idx="141">
                  <c:v>2.81E-3</c:v>
                </c:pt>
                <c:pt idx="142">
                  <c:v>2.5300000000000001E-3</c:v>
                </c:pt>
                <c:pt idx="143">
                  <c:v>2.3900000000000002E-3</c:v>
                </c:pt>
                <c:pt idx="144">
                  <c:v>2.31E-3</c:v>
                </c:pt>
                <c:pt idx="145">
                  <c:v>2.1900000000000001E-3</c:v>
                </c:pt>
                <c:pt idx="146">
                  <c:v>2.0200000000000001E-3</c:v>
                </c:pt>
                <c:pt idx="147">
                  <c:v>1.9599999999999999E-3</c:v>
                </c:pt>
                <c:pt idx="148">
                  <c:v>1.7899999999999999E-3</c:v>
                </c:pt>
                <c:pt idx="149">
                  <c:v>1.6000000000000001E-3</c:v>
                </c:pt>
                <c:pt idx="150">
                  <c:v>1.3699999999999999E-3</c:v>
                </c:pt>
                <c:pt idx="151">
                  <c:v>1.2099999999999999E-3</c:v>
                </c:pt>
                <c:pt idx="152">
                  <c:v>1.15E-3</c:v>
                </c:pt>
                <c:pt idx="153">
                  <c:v>1.01E-3</c:v>
                </c:pt>
                <c:pt idx="154">
                  <c:v>9.2500000000000004E-4</c:v>
                </c:pt>
                <c:pt idx="155">
                  <c:v>8.4599999999999996E-4</c:v>
                </c:pt>
                <c:pt idx="156">
                  <c:v>8.5999999999999998E-4</c:v>
                </c:pt>
                <c:pt idx="157">
                  <c:v>1.0300000000000001E-3</c:v>
                </c:pt>
                <c:pt idx="158">
                  <c:v>1.16E-3</c:v>
                </c:pt>
                <c:pt idx="159">
                  <c:v>1.2199999999999999E-3</c:v>
                </c:pt>
                <c:pt idx="160">
                  <c:v>1.47E-3</c:v>
                </c:pt>
                <c:pt idx="161">
                  <c:v>1.48E-3</c:v>
                </c:pt>
                <c:pt idx="162">
                  <c:v>1.33E-3</c:v>
                </c:pt>
                <c:pt idx="163">
                  <c:v>1.4300000000000001E-3</c:v>
                </c:pt>
                <c:pt idx="164">
                  <c:v>1.6999999999999999E-3</c:v>
                </c:pt>
                <c:pt idx="165">
                  <c:v>2.0600000000000002E-3</c:v>
                </c:pt>
                <c:pt idx="166">
                  <c:v>2.16E-3</c:v>
                </c:pt>
                <c:pt idx="167">
                  <c:v>2.0300000000000001E-3</c:v>
                </c:pt>
                <c:pt idx="168">
                  <c:v>2.0300000000000001E-3</c:v>
                </c:pt>
                <c:pt idx="169">
                  <c:v>2.2100000000000002E-3</c:v>
                </c:pt>
                <c:pt idx="170">
                  <c:v>2.2000000000000001E-3</c:v>
                </c:pt>
                <c:pt idx="171">
                  <c:v>2.0899999999999998E-3</c:v>
                </c:pt>
                <c:pt idx="172">
                  <c:v>2.0699999999999998E-3</c:v>
                </c:pt>
                <c:pt idx="173">
                  <c:v>2.2799999999999999E-3</c:v>
                </c:pt>
                <c:pt idx="174">
                  <c:v>2.3900000000000002E-3</c:v>
                </c:pt>
                <c:pt idx="175">
                  <c:v>2.47E-3</c:v>
                </c:pt>
                <c:pt idx="176">
                  <c:v>2.5899999999999999E-3</c:v>
                </c:pt>
                <c:pt idx="177">
                  <c:v>2.6900000000000001E-3</c:v>
                </c:pt>
                <c:pt idx="178">
                  <c:v>2.65E-3</c:v>
                </c:pt>
                <c:pt idx="179">
                  <c:v>2.5899999999999999E-3</c:v>
                </c:pt>
                <c:pt idx="180">
                  <c:v>2.6700000000000001E-3</c:v>
                </c:pt>
                <c:pt idx="181">
                  <c:v>2.7499999999999998E-3</c:v>
                </c:pt>
                <c:pt idx="182">
                  <c:v>2.8400000000000001E-3</c:v>
                </c:pt>
                <c:pt idx="183">
                  <c:v>2.8800000000000002E-3</c:v>
                </c:pt>
                <c:pt idx="184">
                  <c:v>2.8600000000000001E-3</c:v>
                </c:pt>
                <c:pt idx="185">
                  <c:v>2.8700000000000002E-3</c:v>
                </c:pt>
                <c:pt idx="186">
                  <c:v>2.7699999999999999E-3</c:v>
                </c:pt>
                <c:pt idx="187">
                  <c:v>2.6199999999999999E-3</c:v>
                </c:pt>
                <c:pt idx="188">
                  <c:v>2.5699999999999998E-3</c:v>
                </c:pt>
                <c:pt idx="189">
                  <c:v>2.5899999999999999E-3</c:v>
                </c:pt>
                <c:pt idx="190">
                  <c:v>2.6199999999999999E-3</c:v>
                </c:pt>
                <c:pt idx="191">
                  <c:v>2.6800000000000001E-3</c:v>
                </c:pt>
                <c:pt idx="192">
                  <c:v>2.49E-3</c:v>
                </c:pt>
                <c:pt idx="193">
                  <c:v>2.4399999999999999E-3</c:v>
                </c:pt>
                <c:pt idx="194">
                  <c:v>2.4099999999999998E-3</c:v>
                </c:pt>
                <c:pt idx="195">
                  <c:v>2.4499999999999999E-3</c:v>
                </c:pt>
                <c:pt idx="196">
                  <c:v>2.4299999999999999E-3</c:v>
                </c:pt>
                <c:pt idx="197">
                  <c:v>2.2300000000000002E-3</c:v>
                </c:pt>
                <c:pt idx="198">
                  <c:v>2.0600000000000002E-3</c:v>
                </c:pt>
                <c:pt idx="199">
                  <c:v>2.0100000000000001E-3</c:v>
                </c:pt>
                <c:pt idx="200">
                  <c:v>1.9400000000000001E-3</c:v>
                </c:pt>
                <c:pt idx="201">
                  <c:v>1.75E-3</c:v>
                </c:pt>
                <c:pt idx="202">
                  <c:v>1.49E-3</c:v>
                </c:pt>
                <c:pt idx="203">
                  <c:v>1.24E-3</c:v>
                </c:pt>
                <c:pt idx="204">
                  <c:v>1.17E-3</c:v>
                </c:pt>
                <c:pt idx="205">
                  <c:v>1.2099999999999999E-3</c:v>
                </c:pt>
                <c:pt idx="206">
                  <c:v>1.0200000000000001E-3</c:v>
                </c:pt>
                <c:pt idx="207">
                  <c:v>9.3099999999999997E-4</c:v>
                </c:pt>
                <c:pt idx="208">
                  <c:v>8.03E-4</c:v>
                </c:pt>
                <c:pt idx="209">
                  <c:v>7.2300000000000001E-4</c:v>
                </c:pt>
                <c:pt idx="210">
                  <c:v>6.78E-4</c:v>
                </c:pt>
                <c:pt idx="211">
                  <c:v>6.0499999999999996E-4</c:v>
                </c:pt>
                <c:pt idx="212">
                  <c:v>3.9599999999999998E-4</c:v>
                </c:pt>
                <c:pt idx="213">
                  <c:v>2.3599999999999999E-4</c:v>
                </c:pt>
                <c:pt idx="214">
                  <c:v>1.15E-4</c:v>
                </c:pt>
                <c:pt idx="215">
                  <c:v>1.03E-4</c:v>
                </c:pt>
                <c:pt idx="216">
                  <c:v>7.9400000000000006E-5</c:v>
                </c:pt>
                <c:pt idx="217">
                  <c:v>-1.8899999999999999E-5</c:v>
                </c:pt>
                <c:pt idx="218">
                  <c:v>-4.71E-5</c:v>
                </c:pt>
                <c:pt idx="219">
                  <c:v>-4.9100000000000001E-5</c:v>
                </c:pt>
                <c:pt idx="220">
                  <c:v>-1.63E-4</c:v>
                </c:pt>
                <c:pt idx="221">
                  <c:v>-3.0299999999999999E-4</c:v>
                </c:pt>
                <c:pt idx="222">
                  <c:v>-3.2600000000000001E-4</c:v>
                </c:pt>
                <c:pt idx="223">
                  <c:v>-2.2100000000000001E-4</c:v>
                </c:pt>
                <c:pt idx="224">
                  <c:v>-2.5300000000000002E-4</c:v>
                </c:pt>
                <c:pt idx="225">
                  <c:v>-3.0200000000000002E-4</c:v>
                </c:pt>
                <c:pt idx="226">
                  <c:v>-2.34E-4</c:v>
                </c:pt>
                <c:pt idx="227">
                  <c:v>-4.6199999999999998E-5</c:v>
                </c:pt>
                <c:pt idx="228">
                  <c:v>4.6999999999999997E-5</c:v>
                </c:pt>
                <c:pt idx="229">
                  <c:v>6.3899999999999995E-5</c:v>
                </c:pt>
                <c:pt idx="230">
                  <c:v>1.5799999999999999E-4</c:v>
                </c:pt>
                <c:pt idx="231">
                  <c:v>3.2699999999999998E-4</c:v>
                </c:pt>
                <c:pt idx="232">
                  <c:v>5.2800000000000004E-4</c:v>
                </c:pt>
                <c:pt idx="233">
                  <c:v>7.2900000000000005E-4</c:v>
                </c:pt>
                <c:pt idx="234">
                  <c:v>8.61E-4</c:v>
                </c:pt>
                <c:pt idx="235">
                  <c:v>1.01E-3</c:v>
                </c:pt>
                <c:pt idx="236">
                  <c:v>1.2099999999999999E-3</c:v>
                </c:pt>
                <c:pt idx="237">
                  <c:v>1.39E-3</c:v>
                </c:pt>
                <c:pt idx="238">
                  <c:v>1.5499999999999999E-3</c:v>
                </c:pt>
                <c:pt idx="239">
                  <c:v>1.66E-3</c:v>
                </c:pt>
                <c:pt idx="240">
                  <c:v>1.8E-3</c:v>
                </c:pt>
                <c:pt idx="241">
                  <c:v>2.0500000000000002E-3</c:v>
                </c:pt>
                <c:pt idx="242">
                  <c:v>2.2499999999999998E-3</c:v>
                </c:pt>
                <c:pt idx="243">
                  <c:v>2.4599999999999999E-3</c:v>
                </c:pt>
                <c:pt idx="244">
                  <c:v>2.7899999999999999E-3</c:v>
                </c:pt>
                <c:pt idx="245">
                  <c:v>3.14E-3</c:v>
                </c:pt>
                <c:pt idx="246">
                  <c:v>3.3600000000000001E-3</c:v>
                </c:pt>
                <c:pt idx="247">
                  <c:v>3.65E-3</c:v>
                </c:pt>
                <c:pt idx="248">
                  <c:v>3.98E-3</c:v>
                </c:pt>
                <c:pt idx="249">
                  <c:v>4.2599999999999999E-3</c:v>
                </c:pt>
                <c:pt idx="250">
                  <c:v>4.5900000000000003E-3</c:v>
                </c:pt>
                <c:pt idx="251">
                  <c:v>5.0400000000000002E-3</c:v>
                </c:pt>
                <c:pt idx="252">
                  <c:v>5.5300000000000002E-3</c:v>
                </c:pt>
                <c:pt idx="253">
                  <c:v>6.0000000000000001E-3</c:v>
                </c:pt>
                <c:pt idx="254">
                  <c:v>6.5700000000000003E-3</c:v>
                </c:pt>
                <c:pt idx="255">
                  <c:v>7.1900000000000002E-3</c:v>
                </c:pt>
                <c:pt idx="256">
                  <c:v>7.7400000000000004E-3</c:v>
                </c:pt>
                <c:pt idx="257">
                  <c:v>8.3599999999999994E-3</c:v>
                </c:pt>
                <c:pt idx="258">
                  <c:v>8.8599999999999998E-3</c:v>
                </c:pt>
                <c:pt idx="259">
                  <c:v>9.2599999999999991E-3</c:v>
                </c:pt>
                <c:pt idx="260">
                  <c:v>9.58E-3</c:v>
                </c:pt>
                <c:pt idx="261">
                  <c:v>9.9100000000000004E-3</c:v>
                </c:pt>
                <c:pt idx="262">
                  <c:v>1.0200000000000001E-2</c:v>
                </c:pt>
                <c:pt idx="263">
                  <c:v>1.03E-2</c:v>
                </c:pt>
                <c:pt idx="264">
                  <c:v>1.0200000000000001E-2</c:v>
                </c:pt>
                <c:pt idx="265">
                  <c:v>1.0200000000000001E-2</c:v>
                </c:pt>
                <c:pt idx="266">
                  <c:v>1.01E-2</c:v>
                </c:pt>
                <c:pt idx="267">
                  <c:v>9.8499999999999994E-3</c:v>
                </c:pt>
                <c:pt idx="268">
                  <c:v>9.4900000000000002E-3</c:v>
                </c:pt>
                <c:pt idx="269">
                  <c:v>9.1299999999999992E-3</c:v>
                </c:pt>
                <c:pt idx="270">
                  <c:v>8.7399999999999995E-3</c:v>
                </c:pt>
                <c:pt idx="271">
                  <c:v>8.2799999999999992E-3</c:v>
                </c:pt>
                <c:pt idx="272">
                  <c:v>7.6899999999999998E-3</c:v>
                </c:pt>
                <c:pt idx="273">
                  <c:v>7.0299999999999998E-3</c:v>
                </c:pt>
                <c:pt idx="274">
                  <c:v>6.2500000000000003E-3</c:v>
                </c:pt>
                <c:pt idx="275">
                  <c:v>5.4799999999999996E-3</c:v>
                </c:pt>
                <c:pt idx="276">
                  <c:v>4.79E-3</c:v>
                </c:pt>
                <c:pt idx="277">
                  <c:v>4.2599999999999999E-3</c:v>
                </c:pt>
                <c:pt idx="278">
                  <c:v>3.8899999999999998E-3</c:v>
                </c:pt>
                <c:pt idx="279">
                  <c:v>3.5899999999999999E-3</c:v>
                </c:pt>
                <c:pt idx="280">
                  <c:v>3.2299999999999998E-3</c:v>
                </c:pt>
                <c:pt idx="281">
                  <c:v>2.9199999999999999E-3</c:v>
                </c:pt>
                <c:pt idx="282">
                  <c:v>2.6800000000000001E-3</c:v>
                </c:pt>
                <c:pt idx="283">
                  <c:v>2.7100000000000002E-3</c:v>
                </c:pt>
                <c:pt idx="284">
                  <c:v>2.6900000000000001E-3</c:v>
                </c:pt>
                <c:pt idx="285">
                  <c:v>2.48E-3</c:v>
                </c:pt>
                <c:pt idx="286">
                  <c:v>2.2499999999999998E-3</c:v>
                </c:pt>
                <c:pt idx="287">
                  <c:v>2.1700000000000001E-3</c:v>
                </c:pt>
                <c:pt idx="288">
                  <c:v>2.0899999999999998E-3</c:v>
                </c:pt>
                <c:pt idx="289">
                  <c:v>1.97E-3</c:v>
                </c:pt>
                <c:pt idx="290">
                  <c:v>1.92E-3</c:v>
                </c:pt>
                <c:pt idx="291">
                  <c:v>2.0500000000000002E-3</c:v>
                </c:pt>
                <c:pt idx="292">
                  <c:v>2.0400000000000001E-3</c:v>
                </c:pt>
                <c:pt idx="293">
                  <c:v>1.9300000000000001E-3</c:v>
                </c:pt>
                <c:pt idx="294">
                  <c:v>1.8400000000000001E-3</c:v>
                </c:pt>
                <c:pt idx="295">
                  <c:v>1.7099999999999999E-3</c:v>
                </c:pt>
                <c:pt idx="296">
                  <c:v>1.5E-3</c:v>
                </c:pt>
                <c:pt idx="297">
                  <c:v>1.24E-3</c:v>
                </c:pt>
                <c:pt idx="298">
                  <c:v>1.0300000000000001E-3</c:v>
                </c:pt>
                <c:pt idx="299">
                  <c:v>8.8900000000000003E-4</c:v>
                </c:pt>
                <c:pt idx="300">
                  <c:v>6.7100000000000005E-4</c:v>
                </c:pt>
                <c:pt idx="301">
                  <c:v>5.6700000000000001E-4</c:v>
                </c:pt>
                <c:pt idx="302">
                  <c:v>5.3799999999999996E-4</c:v>
                </c:pt>
                <c:pt idx="303">
                  <c:v>4.86E-4</c:v>
                </c:pt>
                <c:pt idx="304">
                  <c:v>4.5399999999999998E-4</c:v>
                </c:pt>
                <c:pt idx="305">
                  <c:v>5.9599999999999996E-4</c:v>
                </c:pt>
                <c:pt idx="306">
                  <c:v>6.9999999999999999E-4</c:v>
                </c:pt>
                <c:pt idx="307">
                  <c:v>7.45E-4</c:v>
                </c:pt>
                <c:pt idx="308">
                  <c:v>7.2000000000000005E-4</c:v>
                </c:pt>
                <c:pt idx="309">
                  <c:v>7.6800000000000002E-4</c:v>
                </c:pt>
                <c:pt idx="310">
                  <c:v>9.5600000000000004E-4</c:v>
                </c:pt>
                <c:pt idx="311">
                  <c:v>1.14E-3</c:v>
                </c:pt>
                <c:pt idx="312">
                  <c:v>1.2099999999999999E-3</c:v>
                </c:pt>
                <c:pt idx="313">
                  <c:v>1.3500000000000001E-3</c:v>
                </c:pt>
                <c:pt idx="314">
                  <c:v>1.5299999999999999E-3</c:v>
                </c:pt>
                <c:pt idx="315">
                  <c:v>1.7700000000000001E-3</c:v>
                </c:pt>
                <c:pt idx="316">
                  <c:v>1.98E-3</c:v>
                </c:pt>
                <c:pt idx="317">
                  <c:v>1.98E-3</c:v>
                </c:pt>
                <c:pt idx="318">
                  <c:v>1.97E-3</c:v>
                </c:pt>
                <c:pt idx="319">
                  <c:v>1.97E-3</c:v>
                </c:pt>
                <c:pt idx="320">
                  <c:v>1.8699999999999999E-3</c:v>
                </c:pt>
                <c:pt idx="321">
                  <c:v>1.82E-3</c:v>
                </c:pt>
                <c:pt idx="322">
                  <c:v>1.6999999999999999E-3</c:v>
                </c:pt>
                <c:pt idx="323">
                  <c:v>1.5E-3</c:v>
                </c:pt>
                <c:pt idx="324">
                  <c:v>1.2700000000000001E-3</c:v>
                </c:pt>
                <c:pt idx="325">
                  <c:v>1.08E-3</c:v>
                </c:pt>
                <c:pt idx="326">
                  <c:v>9.0700000000000004E-4</c:v>
                </c:pt>
                <c:pt idx="327">
                  <c:v>6.6200000000000005E-4</c:v>
                </c:pt>
                <c:pt idx="328">
                  <c:v>4.8099999999999998E-4</c:v>
                </c:pt>
                <c:pt idx="329">
                  <c:v>4.64E-4</c:v>
                </c:pt>
                <c:pt idx="330">
                  <c:v>4.26E-4</c:v>
                </c:pt>
                <c:pt idx="331">
                  <c:v>4.1100000000000002E-4</c:v>
                </c:pt>
                <c:pt idx="332">
                  <c:v>4.3899999999999999E-4</c:v>
                </c:pt>
                <c:pt idx="333">
                  <c:v>5.9199999999999997E-4</c:v>
                </c:pt>
                <c:pt idx="334">
                  <c:v>7.0600000000000003E-4</c:v>
                </c:pt>
                <c:pt idx="335">
                  <c:v>8.8099999999999995E-4</c:v>
                </c:pt>
                <c:pt idx="336">
                  <c:v>1.01E-3</c:v>
                </c:pt>
                <c:pt idx="337">
                  <c:v>1.1000000000000001E-3</c:v>
                </c:pt>
                <c:pt idx="338">
                  <c:v>1.1299999999999999E-3</c:v>
                </c:pt>
                <c:pt idx="339">
                  <c:v>1.25E-3</c:v>
                </c:pt>
                <c:pt idx="340">
                  <c:v>1.32E-3</c:v>
                </c:pt>
                <c:pt idx="341">
                  <c:v>1.32E-3</c:v>
                </c:pt>
                <c:pt idx="342">
                  <c:v>1.3799999999999999E-3</c:v>
                </c:pt>
                <c:pt idx="343">
                  <c:v>1.5299999999999999E-3</c:v>
                </c:pt>
                <c:pt idx="344">
                  <c:v>1.5399999999999999E-3</c:v>
                </c:pt>
                <c:pt idx="345">
                  <c:v>1.6100000000000001E-3</c:v>
                </c:pt>
                <c:pt idx="346">
                  <c:v>1.6999999999999999E-3</c:v>
                </c:pt>
                <c:pt idx="347">
                  <c:v>1.74E-3</c:v>
                </c:pt>
                <c:pt idx="348">
                  <c:v>1.7799999999999999E-3</c:v>
                </c:pt>
                <c:pt idx="349">
                  <c:v>1.83E-3</c:v>
                </c:pt>
                <c:pt idx="350">
                  <c:v>1.8699999999999999E-3</c:v>
                </c:pt>
                <c:pt idx="351">
                  <c:v>1.97E-3</c:v>
                </c:pt>
                <c:pt idx="352">
                  <c:v>2.0400000000000001E-3</c:v>
                </c:pt>
                <c:pt idx="353">
                  <c:v>1.99E-3</c:v>
                </c:pt>
                <c:pt idx="354">
                  <c:v>1.8600000000000001E-3</c:v>
                </c:pt>
                <c:pt idx="355">
                  <c:v>1.97E-3</c:v>
                </c:pt>
                <c:pt idx="356">
                  <c:v>2.0799999999999998E-3</c:v>
                </c:pt>
                <c:pt idx="357">
                  <c:v>2.1299999999999999E-3</c:v>
                </c:pt>
                <c:pt idx="358">
                  <c:v>2.2499999999999998E-3</c:v>
                </c:pt>
                <c:pt idx="359">
                  <c:v>2.2899999999999999E-3</c:v>
                </c:pt>
                <c:pt idx="360">
                  <c:v>2.2300000000000002E-3</c:v>
                </c:pt>
                <c:pt idx="361">
                  <c:v>2.15E-3</c:v>
                </c:pt>
                <c:pt idx="362">
                  <c:v>2.0600000000000002E-3</c:v>
                </c:pt>
                <c:pt idx="363">
                  <c:v>2.0699999999999998E-3</c:v>
                </c:pt>
                <c:pt idx="364">
                  <c:v>2.0500000000000002E-3</c:v>
                </c:pt>
                <c:pt idx="365">
                  <c:v>2.0100000000000001E-3</c:v>
                </c:pt>
                <c:pt idx="366">
                  <c:v>2.0100000000000001E-3</c:v>
                </c:pt>
                <c:pt idx="367">
                  <c:v>2.0899999999999998E-3</c:v>
                </c:pt>
                <c:pt idx="368">
                  <c:v>2.1099999999999999E-3</c:v>
                </c:pt>
                <c:pt idx="369">
                  <c:v>2.0500000000000002E-3</c:v>
                </c:pt>
                <c:pt idx="370">
                  <c:v>1.99E-3</c:v>
                </c:pt>
                <c:pt idx="371">
                  <c:v>1.91E-3</c:v>
                </c:pt>
                <c:pt idx="372">
                  <c:v>1.83E-3</c:v>
                </c:pt>
                <c:pt idx="373">
                  <c:v>1.8E-3</c:v>
                </c:pt>
                <c:pt idx="374">
                  <c:v>1.67E-3</c:v>
                </c:pt>
                <c:pt idx="375">
                  <c:v>1.57E-3</c:v>
                </c:pt>
                <c:pt idx="376">
                  <c:v>1.5900000000000001E-3</c:v>
                </c:pt>
                <c:pt idx="377">
                  <c:v>1.6199999999999999E-3</c:v>
                </c:pt>
                <c:pt idx="378">
                  <c:v>1.6999999999999999E-3</c:v>
                </c:pt>
                <c:pt idx="379">
                  <c:v>1.7700000000000001E-3</c:v>
                </c:pt>
                <c:pt idx="380">
                  <c:v>1.8400000000000001E-3</c:v>
                </c:pt>
                <c:pt idx="381">
                  <c:v>1.9499999999999999E-3</c:v>
                </c:pt>
                <c:pt idx="382">
                  <c:v>2.0899999999999998E-3</c:v>
                </c:pt>
                <c:pt idx="383">
                  <c:v>2.2300000000000002E-3</c:v>
                </c:pt>
                <c:pt idx="384">
                  <c:v>2.33E-3</c:v>
                </c:pt>
                <c:pt idx="385">
                  <c:v>2.48E-3</c:v>
                </c:pt>
                <c:pt idx="386">
                  <c:v>2.6700000000000001E-3</c:v>
                </c:pt>
                <c:pt idx="387">
                  <c:v>2.8700000000000002E-3</c:v>
                </c:pt>
                <c:pt idx="388">
                  <c:v>3.0699999999999998E-3</c:v>
                </c:pt>
                <c:pt idx="389">
                  <c:v>3.4099999999999998E-3</c:v>
                </c:pt>
                <c:pt idx="390">
                  <c:v>3.79E-3</c:v>
                </c:pt>
                <c:pt idx="391">
                  <c:v>4.0899999999999999E-3</c:v>
                </c:pt>
                <c:pt idx="392">
                  <c:v>4.3600000000000002E-3</c:v>
                </c:pt>
                <c:pt idx="393">
                  <c:v>4.5700000000000003E-3</c:v>
                </c:pt>
                <c:pt idx="394">
                  <c:v>4.6899999999999997E-3</c:v>
                </c:pt>
                <c:pt idx="395">
                  <c:v>4.8199999999999996E-3</c:v>
                </c:pt>
                <c:pt idx="396">
                  <c:v>4.96E-3</c:v>
                </c:pt>
                <c:pt idx="397">
                  <c:v>5.0699999999999999E-3</c:v>
                </c:pt>
                <c:pt idx="398">
                  <c:v>5.1000000000000004E-3</c:v>
                </c:pt>
                <c:pt idx="399">
                  <c:v>5.1200000000000004E-3</c:v>
                </c:pt>
                <c:pt idx="400">
                  <c:v>5.0699999999999999E-3</c:v>
                </c:pt>
                <c:pt idx="401">
                  <c:v>4.96E-3</c:v>
                </c:pt>
                <c:pt idx="402">
                  <c:v>4.8599999999999997E-3</c:v>
                </c:pt>
                <c:pt idx="403">
                  <c:v>4.8399999999999997E-3</c:v>
                </c:pt>
                <c:pt idx="404">
                  <c:v>4.8199999999999996E-3</c:v>
                </c:pt>
                <c:pt idx="405">
                  <c:v>4.7999999999999996E-3</c:v>
                </c:pt>
                <c:pt idx="406">
                  <c:v>4.9300000000000004E-3</c:v>
                </c:pt>
                <c:pt idx="407">
                  <c:v>5.28E-3</c:v>
                </c:pt>
                <c:pt idx="408">
                  <c:v>6.2500000000000003E-3</c:v>
                </c:pt>
                <c:pt idx="409">
                  <c:v>8.1099999999999992E-3</c:v>
                </c:pt>
                <c:pt idx="410">
                  <c:v>1.0500000000000001E-2</c:v>
                </c:pt>
                <c:pt idx="411">
                  <c:v>1.2800000000000001E-2</c:v>
                </c:pt>
                <c:pt idx="412">
                  <c:v>1.44E-2</c:v>
                </c:pt>
                <c:pt idx="413">
                  <c:v>1.44E-2</c:v>
                </c:pt>
                <c:pt idx="414">
                  <c:v>1.2500000000000001E-2</c:v>
                </c:pt>
                <c:pt idx="415">
                  <c:v>9.6600000000000002E-3</c:v>
                </c:pt>
                <c:pt idx="416">
                  <c:v>7.26E-3</c:v>
                </c:pt>
                <c:pt idx="417">
                  <c:v>5.5399999999999998E-3</c:v>
                </c:pt>
                <c:pt idx="418">
                  <c:v>4.4799999999999996E-3</c:v>
                </c:pt>
                <c:pt idx="419">
                  <c:v>3.9100000000000003E-3</c:v>
                </c:pt>
                <c:pt idx="420">
                  <c:v>3.65E-3</c:v>
                </c:pt>
                <c:pt idx="421">
                  <c:v>3.5000000000000001E-3</c:v>
                </c:pt>
                <c:pt idx="422">
                  <c:v>3.3E-3</c:v>
                </c:pt>
                <c:pt idx="423">
                  <c:v>3.2599999999999999E-3</c:v>
                </c:pt>
                <c:pt idx="424">
                  <c:v>3.3E-3</c:v>
                </c:pt>
                <c:pt idx="425">
                  <c:v>3.3300000000000001E-3</c:v>
                </c:pt>
                <c:pt idx="426">
                  <c:v>3.3600000000000001E-3</c:v>
                </c:pt>
                <c:pt idx="427">
                  <c:v>3.46E-3</c:v>
                </c:pt>
                <c:pt idx="428">
                  <c:v>3.5200000000000001E-3</c:v>
                </c:pt>
                <c:pt idx="429">
                  <c:v>3.6099999999999999E-3</c:v>
                </c:pt>
                <c:pt idx="430">
                  <c:v>3.79E-3</c:v>
                </c:pt>
                <c:pt idx="431">
                  <c:v>3.9500000000000004E-3</c:v>
                </c:pt>
                <c:pt idx="432">
                  <c:v>4.1099999999999999E-3</c:v>
                </c:pt>
                <c:pt idx="433">
                  <c:v>4.4400000000000004E-3</c:v>
                </c:pt>
                <c:pt idx="434">
                  <c:v>4.8199999999999996E-3</c:v>
                </c:pt>
                <c:pt idx="435">
                  <c:v>5.2100000000000002E-3</c:v>
                </c:pt>
                <c:pt idx="436">
                  <c:v>5.4900000000000001E-3</c:v>
                </c:pt>
                <c:pt idx="437">
                  <c:v>5.6299999999999996E-3</c:v>
                </c:pt>
                <c:pt idx="438">
                  <c:v>5.6699999999999997E-3</c:v>
                </c:pt>
                <c:pt idx="439">
                  <c:v>5.7099999999999998E-3</c:v>
                </c:pt>
                <c:pt idx="440">
                  <c:v>5.7400000000000003E-3</c:v>
                </c:pt>
                <c:pt idx="441">
                  <c:v>5.7999999999999996E-3</c:v>
                </c:pt>
                <c:pt idx="442">
                  <c:v>5.9100000000000003E-3</c:v>
                </c:pt>
                <c:pt idx="443">
                  <c:v>6.0800000000000003E-3</c:v>
                </c:pt>
                <c:pt idx="444">
                  <c:v>6.2599999999999999E-3</c:v>
                </c:pt>
                <c:pt idx="445">
                  <c:v>6.5900000000000004E-3</c:v>
                </c:pt>
                <c:pt idx="446">
                  <c:v>7.0699999999999999E-3</c:v>
                </c:pt>
                <c:pt idx="447">
                  <c:v>7.6099999999999996E-3</c:v>
                </c:pt>
                <c:pt idx="448">
                  <c:v>8.1099999999999992E-3</c:v>
                </c:pt>
                <c:pt idx="449">
                  <c:v>8.4700000000000001E-3</c:v>
                </c:pt>
                <c:pt idx="450">
                  <c:v>8.5500000000000003E-3</c:v>
                </c:pt>
                <c:pt idx="451">
                  <c:v>8.5699999999999995E-3</c:v>
                </c:pt>
                <c:pt idx="452">
                  <c:v>8.6599999999999993E-3</c:v>
                </c:pt>
                <c:pt idx="453">
                  <c:v>8.6599999999999993E-3</c:v>
                </c:pt>
                <c:pt idx="454">
                  <c:v>8.5100000000000002E-3</c:v>
                </c:pt>
                <c:pt idx="455">
                  <c:v>8.3599999999999994E-3</c:v>
                </c:pt>
                <c:pt idx="456">
                  <c:v>8.3199999999999993E-3</c:v>
                </c:pt>
                <c:pt idx="457">
                  <c:v>8.2799999999999992E-3</c:v>
                </c:pt>
                <c:pt idx="458">
                  <c:v>8.2699999999999996E-3</c:v>
                </c:pt>
                <c:pt idx="459">
                  <c:v>8.3400000000000002E-3</c:v>
                </c:pt>
                <c:pt idx="460">
                  <c:v>8.4799999999999997E-3</c:v>
                </c:pt>
                <c:pt idx="461">
                  <c:v>8.6199999999999992E-3</c:v>
                </c:pt>
                <c:pt idx="462">
                  <c:v>8.7799999999999996E-3</c:v>
                </c:pt>
                <c:pt idx="463">
                  <c:v>8.9700000000000005E-3</c:v>
                </c:pt>
                <c:pt idx="464">
                  <c:v>9.1999999999999998E-3</c:v>
                </c:pt>
                <c:pt idx="465">
                  <c:v>9.3200000000000002E-3</c:v>
                </c:pt>
                <c:pt idx="466">
                  <c:v>9.4000000000000004E-3</c:v>
                </c:pt>
                <c:pt idx="467">
                  <c:v>9.4900000000000002E-3</c:v>
                </c:pt>
                <c:pt idx="468">
                  <c:v>9.58E-3</c:v>
                </c:pt>
                <c:pt idx="469">
                  <c:v>9.6900000000000007E-3</c:v>
                </c:pt>
                <c:pt idx="470">
                  <c:v>9.6900000000000007E-3</c:v>
                </c:pt>
                <c:pt idx="471">
                  <c:v>9.7099999999999999E-3</c:v>
                </c:pt>
                <c:pt idx="472">
                  <c:v>9.8200000000000006E-3</c:v>
                </c:pt>
                <c:pt idx="473">
                  <c:v>9.9799999999999993E-3</c:v>
                </c:pt>
                <c:pt idx="474">
                  <c:v>1.01E-2</c:v>
                </c:pt>
                <c:pt idx="475">
                  <c:v>1.03E-2</c:v>
                </c:pt>
                <c:pt idx="476">
                  <c:v>1.06E-2</c:v>
                </c:pt>
                <c:pt idx="477">
                  <c:v>1.0800000000000001E-2</c:v>
                </c:pt>
                <c:pt idx="478">
                  <c:v>1.09E-2</c:v>
                </c:pt>
                <c:pt idx="479">
                  <c:v>1.11E-2</c:v>
                </c:pt>
                <c:pt idx="480">
                  <c:v>1.11E-2</c:v>
                </c:pt>
                <c:pt idx="481">
                  <c:v>1.11E-2</c:v>
                </c:pt>
                <c:pt idx="482">
                  <c:v>1.11E-2</c:v>
                </c:pt>
                <c:pt idx="483">
                  <c:v>1.11E-2</c:v>
                </c:pt>
                <c:pt idx="484">
                  <c:v>1.11E-2</c:v>
                </c:pt>
                <c:pt idx="485">
                  <c:v>1.0999999999999999E-2</c:v>
                </c:pt>
                <c:pt idx="486">
                  <c:v>1.0800000000000001E-2</c:v>
                </c:pt>
                <c:pt idx="487">
                  <c:v>1.06E-2</c:v>
                </c:pt>
                <c:pt idx="488">
                  <c:v>1.06E-2</c:v>
                </c:pt>
                <c:pt idx="489">
                  <c:v>1.06E-2</c:v>
                </c:pt>
                <c:pt idx="490">
                  <c:v>1.0500000000000001E-2</c:v>
                </c:pt>
                <c:pt idx="491">
                  <c:v>1.0500000000000001E-2</c:v>
                </c:pt>
                <c:pt idx="492">
                  <c:v>1.0500000000000001E-2</c:v>
                </c:pt>
                <c:pt idx="493">
                  <c:v>1.0500000000000001E-2</c:v>
                </c:pt>
                <c:pt idx="494">
                  <c:v>1.06E-2</c:v>
                </c:pt>
                <c:pt idx="495">
                  <c:v>1.0800000000000001E-2</c:v>
                </c:pt>
                <c:pt idx="496">
                  <c:v>1.09E-2</c:v>
                </c:pt>
                <c:pt idx="497">
                  <c:v>1.09E-2</c:v>
                </c:pt>
                <c:pt idx="498">
                  <c:v>1.0699999999999999E-2</c:v>
                </c:pt>
                <c:pt idx="499">
                  <c:v>1.04E-2</c:v>
                </c:pt>
                <c:pt idx="500">
                  <c:v>9.7199999999999995E-3</c:v>
                </c:pt>
                <c:pt idx="501">
                  <c:v>8.6599999999999993E-3</c:v>
                </c:pt>
                <c:pt idx="502">
                  <c:v>7.6299999999999996E-3</c:v>
                </c:pt>
                <c:pt idx="503">
                  <c:v>6.7799999999999996E-3</c:v>
                </c:pt>
                <c:pt idx="504">
                  <c:v>6.1599999999999997E-3</c:v>
                </c:pt>
                <c:pt idx="505">
                  <c:v>5.64E-3</c:v>
                </c:pt>
                <c:pt idx="506">
                  <c:v>5.2100000000000002E-3</c:v>
                </c:pt>
                <c:pt idx="507">
                  <c:v>4.7600000000000003E-3</c:v>
                </c:pt>
                <c:pt idx="508">
                  <c:v>4.1799999999999997E-3</c:v>
                </c:pt>
                <c:pt idx="509">
                  <c:v>3.6099999999999999E-3</c:v>
                </c:pt>
                <c:pt idx="510">
                  <c:v>3.15E-3</c:v>
                </c:pt>
                <c:pt idx="511">
                  <c:v>2.7899999999999999E-3</c:v>
                </c:pt>
                <c:pt idx="512">
                  <c:v>2.5200000000000001E-3</c:v>
                </c:pt>
                <c:pt idx="513">
                  <c:v>2.4499999999999999E-3</c:v>
                </c:pt>
                <c:pt idx="514">
                  <c:v>2.5000000000000001E-3</c:v>
                </c:pt>
                <c:pt idx="515">
                  <c:v>2.7299999999999998E-3</c:v>
                </c:pt>
                <c:pt idx="516">
                  <c:v>3.1800000000000001E-3</c:v>
                </c:pt>
                <c:pt idx="517">
                  <c:v>3.63E-3</c:v>
                </c:pt>
                <c:pt idx="518">
                  <c:v>3.81E-3</c:v>
                </c:pt>
                <c:pt idx="519">
                  <c:v>3.5699999999999998E-3</c:v>
                </c:pt>
                <c:pt idx="520">
                  <c:v>3.14E-3</c:v>
                </c:pt>
                <c:pt idx="521">
                  <c:v>2.5899999999999999E-3</c:v>
                </c:pt>
                <c:pt idx="522">
                  <c:v>1.99E-3</c:v>
                </c:pt>
                <c:pt idx="523">
                  <c:v>1.48E-3</c:v>
                </c:pt>
                <c:pt idx="524">
                  <c:v>1.2199999999999999E-3</c:v>
                </c:pt>
                <c:pt idx="525">
                  <c:v>1.0399999999999999E-3</c:v>
                </c:pt>
                <c:pt idx="526">
                  <c:v>1E-3</c:v>
                </c:pt>
                <c:pt idx="527">
                  <c:v>1.08E-3</c:v>
                </c:pt>
                <c:pt idx="528">
                  <c:v>1.1100000000000001E-3</c:v>
                </c:pt>
                <c:pt idx="529">
                  <c:v>1.2099999999999999E-3</c:v>
                </c:pt>
                <c:pt idx="530">
                  <c:v>1.34E-3</c:v>
                </c:pt>
                <c:pt idx="531">
                  <c:v>1.6000000000000001E-3</c:v>
                </c:pt>
                <c:pt idx="532">
                  <c:v>1.9300000000000001E-3</c:v>
                </c:pt>
                <c:pt idx="533">
                  <c:v>2.1800000000000001E-3</c:v>
                </c:pt>
                <c:pt idx="534">
                  <c:v>2.4599999999999999E-3</c:v>
                </c:pt>
                <c:pt idx="535">
                  <c:v>2.7499999999999998E-3</c:v>
                </c:pt>
                <c:pt idx="536">
                  <c:v>2.99E-3</c:v>
                </c:pt>
                <c:pt idx="537">
                  <c:v>3.1199999999999999E-3</c:v>
                </c:pt>
                <c:pt idx="538">
                  <c:v>3.3E-3</c:v>
                </c:pt>
                <c:pt idx="539">
                  <c:v>3.5000000000000001E-3</c:v>
                </c:pt>
                <c:pt idx="540">
                  <c:v>3.7100000000000002E-3</c:v>
                </c:pt>
                <c:pt idx="541">
                  <c:v>3.9899999999999996E-3</c:v>
                </c:pt>
                <c:pt idx="542">
                  <c:v>4.28E-3</c:v>
                </c:pt>
                <c:pt idx="543">
                  <c:v>4.4999999999999997E-3</c:v>
                </c:pt>
                <c:pt idx="544">
                  <c:v>4.81E-3</c:v>
                </c:pt>
                <c:pt idx="545">
                  <c:v>5.0899999999999999E-3</c:v>
                </c:pt>
                <c:pt idx="546">
                  <c:v>5.28E-3</c:v>
                </c:pt>
                <c:pt idx="547">
                  <c:v>5.4999999999999997E-3</c:v>
                </c:pt>
                <c:pt idx="548">
                  <c:v>5.8100000000000001E-3</c:v>
                </c:pt>
                <c:pt idx="549">
                  <c:v>6.0299999999999998E-3</c:v>
                </c:pt>
                <c:pt idx="550">
                  <c:v>6.0299999999999998E-3</c:v>
                </c:pt>
                <c:pt idx="551">
                  <c:v>6.3E-3</c:v>
                </c:pt>
                <c:pt idx="552">
                  <c:v>6.62E-3</c:v>
                </c:pt>
                <c:pt idx="553">
                  <c:v>6.9499999999999996E-3</c:v>
                </c:pt>
                <c:pt idx="554">
                  <c:v>7.2399999999999999E-3</c:v>
                </c:pt>
                <c:pt idx="555">
                  <c:v>7.4599999999999996E-3</c:v>
                </c:pt>
                <c:pt idx="556">
                  <c:v>7.7000000000000002E-3</c:v>
                </c:pt>
                <c:pt idx="557">
                  <c:v>7.9900000000000006E-3</c:v>
                </c:pt>
                <c:pt idx="558">
                  <c:v>8.1899999999999994E-3</c:v>
                </c:pt>
                <c:pt idx="559">
                  <c:v>8.4899999999999993E-3</c:v>
                </c:pt>
                <c:pt idx="560">
                  <c:v>8.9599999999999992E-3</c:v>
                </c:pt>
                <c:pt idx="561">
                  <c:v>9.3900000000000008E-3</c:v>
                </c:pt>
                <c:pt idx="562">
                  <c:v>9.8600000000000007E-3</c:v>
                </c:pt>
                <c:pt idx="563">
                  <c:v>1.0500000000000001E-2</c:v>
                </c:pt>
                <c:pt idx="564">
                  <c:v>1.0999999999999999E-2</c:v>
                </c:pt>
                <c:pt idx="565">
                  <c:v>1.15E-2</c:v>
                </c:pt>
                <c:pt idx="566">
                  <c:v>1.1900000000000001E-2</c:v>
                </c:pt>
                <c:pt idx="567">
                  <c:v>1.23E-2</c:v>
                </c:pt>
                <c:pt idx="568">
                  <c:v>1.24E-2</c:v>
                </c:pt>
                <c:pt idx="569">
                  <c:v>1.2500000000000001E-2</c:v>
                </c:pt>
                <c:pt idx="570">
                  <c:v>1.26E-2</c:v>
                </c:pt>
                <c:pt idx="571">
                  <c:v>1.29E-2</c:v>
                </c:pt>
                <c:pt idx="572">
                  <c:v>1.34E-2</c:v>
                </c:pt>
                <c:pt idx="573">
                  <c:v>1.41E-2</c:v>
                </c:pt>
                <c:pt idx="574">
                  <c:v>1.4999999999999999E-2</c:v>
                </c:pt>
                <c:pt idx="575">
                  <c:v>1.5900000000000001E-2</c:v>
                </c:pt>
                <c:pt idx="576">
                  <c:v>1.6799999999999999E-2</c:v>
                </c:pt>
                <c:pt idx="577">
                  <c:v>1.78E-2</c:v>
                </c:pt>
                <c:pt idx="578">
                  <c:v>1.8800000000000001E-2</c:v>
                </c:pt>
                <c:pt idx="579">
                  <c:v>1.9699999999999999E-2</c:v>
                </c:pt>
                <c:pt idx="580">
                  <c:v>2.07E-2</c:v>
                </c:pt>
                <c:pt idx="581">
                  <c:v>2.18E-2</c:v>
                </c:pt>
                <c:pt idx="582">
                  <c:v>2.2800000000000001E-2</c:v>
                </c:pt>
                <c:pt idx="583">
                  <c:v>2.3800000000000002E-2</c:v>
                </c:pt>
                <c:pt idx="584">
                  <c:v>2.4799999999999999E-2</c:v>
                </c:pt>
                <c:pt idx="585">
                  <c:v>2.5999999999999999E-2</c:v>
                </c:pt>
                <c:pt idx="586">
                  <c:v>2.7199999999999998E-2</c:v>
                </c:pt>
                <c:pt idx="587">
                  <c:v>2.8500000000000001E-2</c:v>
                </c:pt>
                <c:pt idx="588">
                  <c:v>2.98E-2</c:v>
                </c:pt>
                <c:pt idx="589">
                  <c:v>3.1E-2</c:v>
                </c:pt>
                <c:pt idx="590">
                  <c:v>3.2300000000000002E-2</c:v>
                </c:pt>
                <c:pt idx="591">
                  <c:v>3.3599999999999998E-2</c:v>
                </c:pt>
                <c:pt idx="592">
                  <c:v>3.49E-2</c:v>
                </c:pt>
                <c:pt idx="593">
                  <c:v>3.6200000000000003E-2</c:v>
                </c:pt>
                <c:pt idx="594">
                  <c:v>3.7400000000000003E-2</c:v>
                </c:pt>
                <c:pt idx="595">
                  <c:v>3.8600000000000002E-2</c:v>
                </c:pt>
                <c:pt idx="596">
                  <c:v>3.9899999999999998E-2</c:v>
                </c:pt>
                <c:pt idx="597">
                  <c:v>4.1200000000000001E-2</c:v>
                </c:pt>
                <c:pt idx="598">
                  <c:v>4.2500000000000003E-2</c:v>
                </c:pt>
                <c:pt idx="599">
                  <c:v>4.3900000000000002E-2</c:v>
                </c:pt>
                <c:pt idx="600">
                  <c:v>4.5400000000000003E-2</c:v>
                </c:pt>
                <c:pt idx="601">
                  <c:v>4.6899999999999997E-2</c:v>
                </c:pt>
                <c:pt idx="602">
                  <c:v>4.8399999999999999E-2</c:v>
                </c:pt>
                <c:pt idx="603">
                  <c:v>4.99E-2</c:v>
                </c:pt>
                <c:pt idx="604">
                  <c:v>5.1400000000000001E-2</c:v>
                </c:pt>
                <c:pt idx="605">
                  <c:v>5.2999999999999999E-2</c:v>
                </c:pt>
                <c:pt idx="606">
                  <c:v>5.4399999999999997E-2</c:v>
                </c:pt>
                <c:pt idx="607">
                  <c:v>5.5599999999999997E-2</c:v>
                </c:pt>
                <c:pt idx="608">
                  <c:v>5.6500000000000002E-2</c:v>
                </c:pt>
                <c:pt idx="609">
                  <c:v>5.7200000000000001E-2</c:v>
                </c:pt>
                <c:pt idx="610">
                  <c:v>5.74E-2</c:v>
                </c:pt>
                <c:pt idx="611">
                  <c:v>5.7200000000000001E-2</c:v>
                </c:pt>
                <c:pt idx="612">
                  <c:v>5.6599999999999998E-2</c:v>
                </c:pt>
                <c:pt idx="613">
                  <c:v>5.5300000000000002E-2</c:v>
                </c:pt>
                <c:pt idx="614">
                  <c:v>5.33E-2</c:v>
                </c:pt>
                <c:pt idx="615">
                  <c:v>5.0500000000000003E-2</c:v>
                </c:pt>
                <c:pt idx="616">
                  <c:v>4.7899999999999998E-2</c:v>
                </c:pt>
                <c:pt idx="617">
                  <c:v>4.4900000000000002E-2</c:v>
                </c:pt>
                <c:pt idx="618">
                  <c:v>4.1599999999999998E-2</c:v>
                </c:pt>
                <c:pt idx="619">
                  <c:v>3.8399999999999997E-2</c:v>
                </c:pt>
                <c:pt idx="620">
                  <c:v>3.5200000000000002E-2</c:v>
                </c:pt>
                <c:pt idx="621">
                  <c:v>3.2300000000000002E-2</c:v>
                </c:pt>
                <c:pt idx="622">
                  <c:v>0.03</c:v>
                </c:pt>
                <c:pt idx="623">
                  <c:v>2.7699999999999999E-2</c:v>
                </c:pt>
                <c:pt idx="624">
                  <c:v>2.58E-2</c:v>
                </c:pt>
                <c:pt idx="625">
                  <c:v>2.41E-2</c:v>
                </c:pt>
                <c:pt idx="626">
                  <c:v>2.23E-2</c:v>
                </c:pt>
                <c:pt idx="627">
                  <c:v>2.0400000000000001E-2</c:v>
                </c:pt>
                <c:pt idx="628">
                  <c:v>1.8800000000000001E-2</c:v>
                </c:pt>
                <c:pt idx="629">
                  <c:v>1.72E-2</c:v>
                </c:pt>
                <c:pt idx="630">
                  <c:v>1.5599999999999999E-2</c:v>
                </c:pt>
                <c:pt idx="631">
                  <c:v>1.41E-2</c:v>
                </c:pt>
                <c:pt idx="632">
                  <c:v>1.26E-2</c:v>
                </c:pt>
                <c:pt idx="633">
                  <c:v>1.14E-2</c:v>
                </c:pt>
                <c:pt idx="634">
                  <c:v>1.04E-2</c:v>
                </c:pt>
                <c:pt idx="635">
                  <c:v>9.3600000000000003E-3</c:v>
                </c:pt>
                <c:pt idx="636">
                  <c:v>8.5400000000000007E-3</c:v>
                </c:pt>
                <c:pt idx="637">
                  <c:v>7.7799999999999996E-3</c:v>
                </c:pt>
                <c:pt idx="638">
                  <c:v>7.0899999999999999E-3</c:v>
                </c:pt>
                <c:pt idx="639">
                  <c:v>6.3800000000000003E-3</c:v>
                </c:pt>
                <c:pt idx="640">
                  <c:v>5.7000000000000002E-3</c:v>
                </c:pt>
                <c:pt idx="641">
                  <c:v>5.0299999999999997E-3</c:v>
                </c:pt>
                <c:pt idx="642">
                  <c:v>4.7099999999999998E-3</c:v>
                </c:pt>
                <c:pt idx="643">
                  <c:v>4.2199999999999998E-3</c:v>
                </c:pt>
                <c:pt idx="644">
                  <c:v>3.8300000000000001E-3</c:v>
                </c:pt>
                <c:pt idx="645">
                  <c:v>3.47E-3</c:v>
                </c:pt>
                <c:pt idx="646">
                  <c:v>3.13E-3</c:v>
                </c:pt>
                <c:pt idx="647">
                  <c:v>2.8400000000000001E-3</c:v>
                </c:pt>
                <c:pt idx="648">
                  <c:v>2.5400000000000002E-3</c:v>
                </c:pt>
                <c:pt idx="649">
                  <c:v>2.16E-3</c:v>
                </c:pt>
                <c:pt idx="650">
                  <c:v>1.8500000000000001E-3</c:v>
                </c:pt>
                <c:pt idx="651">
                  <c:v>1.64E-3</c:v>
                </c:pt>
                <c:pt idx="652">
                  <c:v>1.4599999999999999E-3</c:v>
                </c:pt>
                <c:pt idx="653">
                  <c:v>1.25E-3</c:v>
                </c:pt>
                <c:pt idx="654">
                  <c:v>1.1299999999999999E-3</c:v>
                </c:pt>
                <c:pt idx="655">
                  <c:v>9.5600000000000004E-4</c:v>
                </c:pt>
                <c:pt idx="656">
                  <c:v>8.4000000000000003E-4</c:v>
                </c:pt>
                <c:pt idx="657">
                  <c:v>7.8200000000000003E-4</c:v>
                </c:pt>
                <c:pt idx="658">
                  <c:v>7.2000000000000005E-4</c:v>
                </c:pt>
                <c:pt idx="659">
                  <c:v>5.6599999999999999E-4</c:v>
                </c:pt>
                <c:pt idx="660">
                  <c:v>3.9800000000000002E-4</c:v>
                </c:pt>
                <c:pt idx="661">
                  <c:v>2.8699999999999998E-4</c:v>
                </c:pt>
                <c:pt idx="662">
                  <c:v>2.7300000000000002E-4</c:v>
                </c:pt>
                <c:pt idx="663">
                  <c:v>2.2699999999999999E-4</c:v>
                </c:pt>
                <c:pt idx="664">
                  <c:v>1.65E-4</c:v>
                </c:pt>
                <c:pt idx="665">
                  <c:v>2.8900000000000001E-5</c:v>
                </c:pt>
                <c:pt idx="666">
                  <c:v>3.5299999999999997E-5</c:v>
                </c:pt>
                <c:pt idx="667">
                  <c:v>-3.7599999999999999E-5</c:v>
                </c:pt>
                <c:pt idx="668">
                  <c:v>-5.8100000000000003E-5</c:v>
                </c:pt>
                <c:pt idx="669">
                  <c:v>5.4199999999999998E-6</c:v>
                </c:pt>
                <c:pt idx="670">
                  <c:v>3.0700000000000001E-5</c:v>
                </c:pt>
                <c:pt idx="671">
                  <c:v>-4.0999999999999997E-6</c:v>
                </c:pt>
                <c:pt idx="672">
                  <c:v>1.01E-4</c:v>
                </c:pt>
                <c:pt idx="673">
                  <c:v>2.2699999999999999E-4</c:v>
                </c:pt>
                <c:pt idx="674">
                  <c:v>4.3399999999999998E-4</c:v>
                </c:pt>
                <c:pt idx="675">
                  <c:v>6.4899999999999995E-4</c:v>
                </c:pt>
                <c:pt idx="676">
                  <c:v>8.5999999999999998E-4</c:v>
                </c:pt>
                <c:pt idx="677">
                  <c:v>1.06E-3</c:v>
                </c:pt>
                <c:pt idx="678">
                  <c:v>1.2099999999999999E-3</c:v>
                </c:pt>
                <c:pt idx="679">
                  <c:v>1.25E-3</c:v>
                </c:pt>
                <c:pt idx="680">
                  <c:v>1.17E-3</c:v>
                </c:pt>
                <c:pt idx="681">
                  <c:v>8.8199999999999997E-4</c:v>
                </c:pt>
                <c:pt idx="682">
                  <c:v>5.2400000000000005E-4</c:v>
                </c:pt>
                <c:pt idx="683">
                  <c:v>1.2799999999999999E-4</c:v>
                </c:pt>
                <c:pt idx="684">
                  <c:v>-1.01E-4</c:v>
                </c:pt>
                <c:pt idx="685">
                  <c:v>-1.84E-4</c:v>
                </c:pt>
                <c:pt idx="686">
                  <c:v>-2.02E-4</c:v>
                </c:pt>
                <c:pt idx="687">
                  <c:v>-2.0100000000000001E-4</c:v>
                </c:pt>
                <c:pt idx="688">
                  <c:v>-2.1000000000000001E-4</c:v>
                </c:pt>
                <c:pt idx="689">
                  <c:v>-1.8900000000000001E-4</c:v>
                </c:pt>
                <c:pt idx="690">
                  <c:v>-1.7200000000000001E-4</c:v>
                </c:pt>
                <c:pt idx="691">
                  <c:v>-2.2000000000000001E-4</c:v>
                </c:pt>
                <c:pt idx="692">
                  <c:v>-1.76E-4</c:v>
                </c:pt>
                <c:pt idx="693">
                  <c:v>-1.7000000000000001E-4</c:v>
                </c:pt>
                <c:pt idx="694">
                  <c:v>-1.6899999999999999E-4</c:v>
                </c:pt>
                <c:pt idx="695">
                  <c:v>-1.5300000000000001E-4</c:v>
                </c:pt>
                <c:pt idx="696">
                  <c:v>-1.15E-4</c:v>
                </c:pt>
                <c:pt idx="697">
                  <c:v>-1.3200000000000001E-4</c:v>
                </c:pt>
                <c:pt idx="698">
                  <c:v>-1.5699999999999999E-4</c:v>
                </c:pt>
                <c:pt idx="699">
                  <c:v>-1.35E-4</c:v>
                </c:pt>
                <c:pt idx="700">
                  <c:v>-1.15E-4</c:v>
                </c:pt>
                <c:pt idx="701">
                  <c:v>-1.0900000000000001E-4</c:v>
                </c:pt>
                <c:pt idx="702">
                  <c:v>-1.3100000000000001E-4</c:v>
                </c:pt>
                <c:pt idx="703">
                  <c:v>-1.2E-4</c:v>
                </c:pt>
                <c:pt idx="704">
                  <c:v>-9.8900000000000005E-5</c:v>
                </c:pt>
                <c:pt idx="705">
                  <c:v>-1.01E-4</c:v>
                </c:pt>
                <c:pt idx="706">
                  <c:v>-5.7899999999999998E-5</c:v>
                </c:pt>
                <c:pt idx="707">
                  <c:v>-4.0599999999999998E-5</c:v>
                </c:pt>
                <c:pt idx="708">
                  <c:v>5.2200000000000002E-5</c:v>
                </c:pt>
                <c:pt idx="709">
                  <c:v>1.25E-4</c:v>
                </c:pt>
                <c:pt idx="710">
                  <c:v>1.3799999999999999E-4</c:v>
                </c:pt>
                <c:pt idx="711">
                  <c:v>1.35E-4</c:v>
                </c:pt>
                <c:pt idx="712">
                  <c:v>1.56E-4</c:v>
                </c:pt>
                <c:pt idx="713">
                  <c:v>1.6000000000000001E-4</c:v>
                </c:pt>
                <c:pt idx="714">
                  <c:v>1.73E-4</c:v>
                </c:pt>
                <c:pt idx="715">
                  <c:v>2.0100000000000001E-4</c:v>
                </c:pt>
                <c:pt idx="716">
                  <c:v>3.1599999999999998E-4</c:v>
                </c:pt>
                <c:pt idx="717">
                  <c:v>3.8299999999999999E-4</c:v>
                </c:pt>
                <c:pt idx="718">
                  <c:v>3.8999999999999999E-4</c:v>
                </c:pt>
                <c:pt idx="719">
                  <c:v>3.6699999999999998E-4</c:v>
                </c:pt>
                <c:pt idx="720">
                  <c:v>3.7100000000000002E-4</c:v>
                </c:pt>
                <c:pt idx="721">
                  <c:v>3.6900000000000002E-4</c:v>
                </c:pt>
                <c:pt idx="722">
                  <c:v>3.7100000000000002E-4</c:v>
                </c:pt>
                <c:pt idx="723">
                  <c:v>3.3300000000000002E-4</c:v>
                </c:pt>
                <c:pt idx="724">
                  <c:v>3.1E-4</c:v>
                </c:pt>
                <c:pt idx="725">
                  <c:v>2.92E-4</c:v>
                </c:pt>
                <c:pt idx="726">
                  <c:v>2.7500000000000002E-4</c:v>
                </c:pt>
                <c:pt idx="727">
                  <c:v>2.9E-4</c:v>
                </c:pt>
                <c:pt idx="728">
                  <c:v>2.9999999999999997E-4</c:v>
                </c:pt>
                <c:pt idx="729">
                  <c:v>2.9399999999999999E-4</c:v>
                </c:pt>
                <c:pt idx="730">
                  <c:v>3.1E-4</c:v>
                </c:pt>
                <c:pt idx="731">
                  <c:v>2.9100000000000003E-4</c:v>
                </c:pt>
                <c:pt idx="732">
                  <c:v>2.72E-4</c:v>
                </c:pt>
                <c:pt idx="733">
                  <c:v>2.4899999999999998E-4</c:v>
                </c:pt>
                <c:pt idx="734">
                  <c:v>2.5599999999999999E-4</c:v>
                </c:pt>
                <c:pt idx="735">
                  <c:v>2.42E-4</c:v>
                </c:pt>
                <c:pt idx="736">
                  <c:v>2.02E-4</c:v>
                </c:pt>
                <c:pt idx="737">
                  <c:v>1.94E-4</c:v>
                </c:pt>
                <c:pt idx="738">
                  <c:v>1.93E-4</c:v>
                </c:pt>
                <c:pt idx="739">
                  <c:v>1.5200000000000001E-4</c:v>
                </c:pt>
                <c:pt idx="740">
                  <c:v>1.25E-4</c:v>
                </c:pt>
                <c:pt idx="741">
                  <c:v>8.7100000000000003E-5</c:v>
                </c:pt>
                <c:pt idx="742">
                  <c:v>8.1100000000000006E-5</c:v>
                </c:pt>
                <c:pt idx="743">
                  <c:v>3.9400000000000002E-5</c:v>
                </c:pt>
                <c:pt idx="744">
                  <c:v>2.0000000000000002E-5</c:v>
                </c:pt>
                <c:pt idx="745">
                  <c:v>-2.5299999999999999E-6</c:v>
                </c:pt>
                <c:pt idx="746">
                  <c:v>-2.7300000000000001E-6</c:v>
                </c:pt>
                <c:pt idx="747">
                  <c:v>-1.63E-5</c:v>
                </c:pt>
                <c:pt idx="748">
                  <c:v>-4.4499999999999997E-5</c:v>
                </c:pt>
                <c:pt idx="749">
                  <c:v>-7.0599999999999995E-5</c:v>
                </c:pt>
                <c:pt idx="750">
                  <c:v>-8.8900000000000006E-5</c:v>
                </c:pt>
                <c:pt idx="751">
                  <c:v>-1.4200000000000001E-4</c:v>
                </c:pt>
                <c:pt idx="752">
                  <c:v>-1.6000000000000001E-4</c:v>
                </c:pt>
                <c:pt idx="753">
                  <c:v>-1.8599999999999999E-4</c:v>
                </c:pt>
                <c:pt idx="754">
                  <c:v>-2.2499999999999999E-4</c:v>
                </c:pt>
                <c:pt idx="755">
                  <c:v>-2.4800000000000001E-4</c:v>
                </c:pt>
                <c:pt idx="756">
                  <c:v>-2.3599999999999999E-4</c:v>
                </c:pt>
                <c:pt idx="757">
                  <c:v>-2.72E-4</c:v>
                </c:pt>
                <c:pt idx="758">
                  <c:v>-3.21E-4</c:v>
                </c:pt>
                <c:pt idx="759">
                  <c:v>-3.2499999999999999E-4</c:v>
                </c:pt>
                <c:pt idx="760">
                  <c:v>-3.3E-4</c:v>
                </c:pt>
                <c:pt idx="761">
                  <c:v>-3.4499999999999998E-4</c:v>
                </c:pt>
                <c:pt idx="762">
                  <c:v>-3.5E-4</c:v>
                </c:pt>
                <c:pt idx="763">
                  <c:v>-3.8999999999999999E-4</c:v>
                </c:pt>
                <c:pt idx="764">
                  <c:v>-3.9599999999999998E-4</c:v>
                </c:pt>
                <c:pt idx="765">
                  <c:v>-3.97E-4</c:v>
                </c:pt>
                <c:pt idx="766">
                  <c:v>-3.8099999999999999E-4</c:v>
                </c:pt>
                <c:pt idx="767">
                  <c:v>-3.7599999999999998E-4</c:v>
                </c:pt>
                <c:pt idx="768">
                  <c:v>-3.6099999999999999E-4</c:v>
                </c:pt>
                <c:pt idx="769">
                  <c:v>-3.6900000000000002E-4</c:v>
                </c:pt>
                <c:pt idx="770">
                  <c:v>-3.7100000000000002E-4</c:v>
                </c:pt>
                <c:pt idx="771">
                  <c:v>-3.4499999999999998E-4</c:v>
                </c:pt>
                <c:pt idx="772">
                  <c:v>-3.3599999999999998E-4</c:v>
                </c:pt>
                <c:pt idx="773">
                  <c:v>-3.4699999999999998E-4</c:v>
                </c:pt>
                <c:pt idx="774">
                  <c:v>-3.3100000000000002E-4</c:v>
                </c:pt>
                <c:pt idx="775">
                  <c:v>-3.3399999999999999E-4</c:v>
                </c:pt>
                <c:pt idx="776">
                  <c:v>-3.0600000000000001E-4</c:v>
                </c:pt>
                <c:pt idx="777">
                  <c:v>-2.5799999999999998E-4</c:v>
                </c:pt>
                <c:pt idx="778">
                  <c:v>-2.2800000000000001E-4</c:v>
                </c:pt>
                <c:pt idx="779">
                  <c:v>-2.2499999999999999E-4</c:v>
                </c:pt>
                <c:pt idx="780">
                  <c:v>-1.8200000000000001E-4</c:v>
                </c:pt>
                <c:pt idx="781">
                  <c:v>-1.6200000000000001E-4</c:v>
                </c:pt>
                <c:pt idx="782">
                  <c:v>-1.06E-4</c:v>
                </c:pt>
                <c:pt idx="783">
                  <c:v>-4.0099999999999999E-5</c:v>
                </c:pt>
                <c:pt idx="784">
                  <c:v>1.6399999999999999E-5</c:v>
                </c:pt>
                <c:pt idx="785">
                  <c:v>9.8800000000000003E-5</c:v>
                </c:pt>
                <c:pt idx="786">
                  <c:v>2.43E-4</c:v>
                </c:pt>
                <c:pt idx="787">
                  <c:v>3.6499999999999998E-4</c:v>
                </c:pt>
                <c:pt idx="788">
                  <c:v>4.8500000000000003E-4</c:v>
                </c:pt>
                <c:pt idx="789">
                  <c:v>6.4499999999999996E-4</c:v>
                </c:pt>
                <c:pt idx="790">
                  <c:v>8.4800000000000001E-4</c:v>
                </c:pt>
                <c:pt idx="791">
                  <c:v>1.0399999999999999E-3</c:v>
                </c:pt>
                <c:pt idx="792">
                  <c:v>1.32E-3</c:v>
                </c:pt>
                <c:pt idx="793">
                  <c:v>1.67E-3</c:v>
                </c:pt>
                <c:pt idx="794">
                  <c:v>2.0600000000000002E-3</c:v>
                </c:pt>
                <c:pt idx="795">
                  <c:v>2.5300000000000001E-3</c:v>
                </c:pt>
                <c:pt idx="796">
                  <c:v>3.1800000000000001E-3</c:v>
                </c:pt>
                <c:pt idx="797">
                  <c:v>3.96E-3</c:v>
                </c:pt>
                <c:pt idx="798">
                  <c:v>4.7400000000000003E-3</c:v>
                </c:pt>
                <c:pt idx="799">
                  <c:v>5.2100000000000002E-3</c:v>
                </c:pt>
                <c:pt idx="800">
                  <c:v>5.3E-3</c:v>
                </c:pt>
                <c:pt idx="801">
                  <c:v>5.2700000000000004E-3</c:v>
                </c:pt>
                <c:pt idx="802">
                  <c:v>5.4200000000000003E-3</c:v>
                </c:pt>
                <c:pt idx="803">
                  <c:v>5.7499999999999999E-3</c:v>
                </c:pt>
                <c:pt idx="804">
                  <c:v>6.1799999999999997E-3</c:v>
                </c:pt>
                <c:pt idx="805">
                  <c:v>6.6E-3</c:v>
                </c:pt>
                <c:pt idx="806">
                  <c:v>6.9800000000000001E-3</c:v>
                </c:pt>
                <c:pt idx="807">
                  <c:v>7.2700000000000004E-3</c:v>
                </c:pt>
                <c:pt idx="808">
                  <c:v>7.4999999999999997E-3</c:v>
                </c:pt>
                <c:pt idx="809">
                  <c:v>7.8700000000000003E-3</c:v>
                </c:pt>
                <c:pt idx="810">
                  <c:v>8.5100000000000002E-3</c:v>
                </c:pt>
                <c:pt idx="811">
                  <c:v>9.3399999999999993E-3</c:v>
                </c:pt>
                <c:pt idx="812">
                  <c:v>1.0200000000000001E-2</c:v>
                </c:pt>
                <c:pt idx="813">
                  <c:v>1.0699999999999999E-2</c:v>
                </c:pt>
                <c:pt idx="814">
                  <c:v>1.0699999999999999E-2</c:v>
                </c:pt>
                <c:pt idx="815">
                  <c:v>1.0200000000000001E-2</c:v>
                </c:pt>
                <c:pt idx="816">
                  <c:v>9.2899999999999996E-3</c:v>
                </c:pt>
                <c:pt idx="817">
                  <c:v>8.6899999999999998E-3</c:v>
                </c:pt>
                <c:pt idx="818">
                  <c:v>9.4199999999999996E-3</c:v>
                </c:pt>
                <c:pt idx="819">
                  <c:v>1.2800000000000001E-2</c:v>
                </c:pt>
                <c:pt idx="820">
                  <c:v>2.06E-2</c:v>
                </c:pt>
                <c:pt idx="821">
                  <c:v>3.5200000000000002E-2</c:v>
                </c:pt>
                <c:pt idx="822">
                  <c:v>5.9700000000000003E-2</c:v>
                </c:pt>
                <c:pt idx="823">
                  <c:v>9.6000000000000002E-2</c:v>
                </c:pt>
                <c:pt idx="824">
                  <c:v>0.13800000000000001</c:v>
                </c:pt>
                <c:pt idx="825">
                  <c:v>0.16600000000000001</c:v>
                </c:pt>
                <c:pt idx="826">
                  <c:v>0.161</c:v>
                </c:pt>
                <c:pt idx="827">
                  <c:v>0.127</c:v>
                </c:pt>
                <c:pt idx="828">
                  <c:v>8.3699999999999997E-2</c:v>
                </c:pt>
                <c:pt idx="829">
                  <c:v>4.7E-2</c:v>
                </c:pt>
                <c:pt idx="830">
                  <c:v>2.4400000000000002E-2</c:v>
                </c:pt>
                <c:pt idx="831">
                  <c:v>1.37E-2</c:v>
                </c:pt>
                <c:pt idx="832">
                  <c:v>9.1199999999999996E-3</c:v>
                </c:pt>
                <c:pt idx="833">
                  <c:v>6.5700000000000003E-3</c:v>
                </c:pt>
                <c:pt idx="834">
                  <c:v>4.7499999999999999E-3</c:v>
                </c:pt>
                <c:pt idx="835">
                  <c:v>3.46E-3</c:v>
                </c:pt>
                <c:pt idx="836">
                  <c:v>2.6700000000000001E-3</c:v>
                </c:pt>
                <c:pt idx="837">
                  <c:v>2.1800000000000001E-3</c:v>
                </c:pt>
                <c:pt idx="838">
                  <c:v>1.9400000000000001E-3</c:v>
                </c:pt>
                <c:pt idx="839">
                  <c:v>1.8E-3</c:v>
                </c:pt>
                <c:pt idx="840">
                  <c:v>1.72E-3</c:v>
                </c:pt>
                <c:pt idx="841">
                  <c:v>1.72E-3</c:v>
                </c:pt>
                <c:pt idx="842">
                  <c:v>1.7700000000000001E-3</c:v>
                </c:pt>
                <c:pt idx="843">
                  <c:v>1.8400000000000001E-3</c:v>
                </c:pt>
                <c:pt idx="844">
                  <c:v>1.9599999999999999E-3</c:v>
                </c:pt>
                <c:pt idx="845">
                  <c:v>2.1299999999999999E-3</c:v>
                </c:pt>
                <c:pt idx="846">
                  <c:v>2.2599999999999999E-3</c:v>
                </c:pt>
                <c:pt idx="847">
                  <c:v>2.4199999999999998E-3</c:v>
                </c:pt>
                <c:pt idx="848">
                  <c:v>2.7100000000000002E-3</c:v>
                </c:pt>
                <c:pt idx="849">
                  <c:v>3.0100000000000001E-3</c:v>
                </c:pt>
                <c:pt idx="850">
                  <c:v>3.15E-3</c:v>
                </c:pt>
                <c:pt idx="851">
                  <c:v>3.0599999999999998E-3</c:v>
                </c:pt>
                <c:pt idx="852">
                  <c:v>2.82E-3</c:v>
                </c:pt>
                <c:pt idx="853">
                  <c:v>2.5600000000000002E-3</c:v>
                </c:pt>
                <c:pt idx="854">
                  <c:v>2.3700000000000001E-3</c:v>
                </c:pt>
                <c:pt idx="855">
                  <c:v>2.2799999999999999E-3</c:v>
                </c:pt>
                <c:pt idx="856">
                  <c:v>2.2599999999999999E-3</c:v>
                </c:pt>
                <c:pt idx="857">
                  <c:v>2.2899999999999999E-3</c:v>
                </c:pt>
                <c:pt idx="858">
                  <c:v>2.31E-3</c:v>
                </c:pt>
                <c:pt idx="859">
                  <c:v>2.31E-3</c:v>
                </c:pt>
                <c:pt idx="860">
                  <c:v>2.3E-3</c:v>
                </c:pt>
                <c:pt idx="861">
                  <c:v>2.2899999999999999E-3</c:v>
                </c:pt>
                <c:pt idx="862">
                  <c:v>2.32E-3</c:v>
                </c:pt>
                <c:pt idx="863">
                  <c:v>2.32E-3</c:v>
                </c:pt>
                <c:pt idx="864">
                  <c:v>2.3500000000000001E-3</c:v>
                </c:pt>
                <c:pt idx="865">
                  <c:v>2.3700000000000001E-3</c:v>
                </c:pt>
                <c:pt idx="866">
                  <c:v>2.3600000000000001E-3</c:v>
                </c:pt>
                <c:pt idx="867">
                  <c:v>2.3800000000000002E-3</c:v>
                </c:pt>
                <c:pt idx="868">
                  <c:v>2.3999999999999998E-3</c:v>
                </c:pt>
                <c:pt idx="869">
                  <c:v>2.3800000000000002E-3</c:v>
                </c:pt>
                <c:pt idx="870">
                  <c:v>2.3600000000000001E-3</c:v>
                </c:pt>
                <c:pt idx="871">
                  <c:v>2.3400000000000001E-3</c:v>
                </c:pt>
                <c:pt idx="872">
                  <c:v>2.2799999999999999E-3</c:v>
                </c:pt>
                <c:pt idx="873">
                  <c:v>2.1800000000000001E-3</c:v>
                </c:pt>
                <c:pt idx="874">
                  <c:v>2.0600000000000002E-3</c:v>
                </c:pt>
                <c:pt idx="875">
                  <c:v>1.9300000000000001E-3</c:v>
                </c:pt>
                <c:pt idx="876">
                  <c:v>1.8400000000000001E-3</c:v>
                </c:pt>
                <c:pt idx="877">
                  <c:v>1.83E-3</c:v>
                </c:pt>
                <c:pt idx="878">
                  <c:v>1.81E-3</c:v>
                </c:pt>
                <c:pt idx="879">
                  <c:v>1.7600000000000001E-3</c:v>
                </c:pt>
                <c:pt idx="880">
                  <c:v>1.6900000000000001E-3</c:v>
                </c:pt>
                <c:pt idx="881">
                  <c:v>1.66E-3</c:v>
                </c:pt>
                <c:pt idx="882">
                  <c:v>1.6999999999999999E-3</c:v>
                </c:pt>
                <c:pt idx="883">
                  <c:v>1.7600000000000001E-3</c:v>
                </c:pt>
                <c:pt idx="884">
                  <c:v>1.83E-3</c:v>
                </c:pt>
                <c:pt idx="885">
                  <c:v>1.9E-3</c:v>
                </c:pt>
                <c:pt idx="886">
                  <c:v>1.9400000000000001E-3</c:v>
                </c:pt>
                <c:pt idx="887">
                  <c:v>2.0100000000000001E-3</c:v>
                </c:pt>
                <c:pt idx="888">
                  <c:v>2.0600000000000002E-3</c:v>
                </c:pt>
                <c:pt idx="889">
                  <c:v>2.0999999999999999E-3</c:v>
                </c:pt>
                <c:pt idx="890">
                  <c:v>2.1299999999999999E-3</c:v>
                </c:pt>
                <c:pt idx="891">
                  <c:v>2.15E-3</c:v>
                </c:pt>
                <c:pt idx="892">
                  <c:v>2.1299999999999999E-3</c:v>
                </c:pt>
                <c:pt idx="893">
                  <c:v>2.14E-3</c:v>
                </c:pt>
                <c:pt idx="894">
                  <c:v>2.15E-3</c:v>
                </c:pt>
                <c:pt idx="895">
                  <c:v>2.15E-3</c:v>
                </c:pt>
                <c:pt idx="896">
                  <c:v>2.16E-3</c:v>
                </c:pt>
                <c:pt idx="897">
                  <c:v>2.1800000000000001E-3</c:v>
                </c:pt>
                <c:pt idx="898">
                  <c:v>2.2100000000000002E-3</c:v>
                </c:pt>
                <c:pt idx="899">
                  <c:v>2.2599999999999999E-3</c:v>
                </c:pt>
                <c:pt idx="900">
                  <c:v>2.3999999999999998E-3</c:v>
                </c:pt>
                <c:pt idx="901">
                  <c:v>2.64E-3</c:v>
                </c:pt>
                <c:pt idx="902">
                  <c:v>2.8999999999999998E-3</c:v>
                </c:pt>
                <c:pt idx="903">
                  <c:v>3.0899999999999999E-3</c:v>
                </c:pt>
                <c:pt idx="904">
                  <c:v>3.1800000000000001E-3</c:v>
                </c:pt>
                <c:pt idx="905">
                  <c:v>3.1900000000000001E-3</c:v>
                </c:pt>
                <c:pt idx="906">
                  <c:v>3.2399999999999998E-3</c:v>
                </c:pt>
                <c:pt idx="907">
                  <c:v>3.5300000000000002E-3</c:v>
                </c:pt>
                <c:pt idx="908">
                  <c:v>4.4799999999999996E-3</c:v>
                </c:pt>
                <c:pt idx="909">
                  <c:v>7.4400000000000004E-3</c:v>
                </c:pt>
                <c:pt idx="910">
                  <c:v>1.4800000000000001E-2</c:v>
                </c:pt>
                <c:pt idx="911">
                  <c:v>2.5899999999999999E-2</c:v>
                </c:pt>
                <c:pt idx="912">
                  <c:v>3.3399999999999999E-2</c:v>
                </c:pt>
                <c:pt idx="913">
                  <c:v>3.1699999999999999E-2</c:v>
                </c:pt>
                <c:pt idx="914">
                  <c:v>2.8000000000000001E-2</c:v>
                </c:pt>
                <c:pt idx="915">
                  <c:v>3.8300000000000001E-2</c:v>
                </c:pt>
                <c:pt idx="916">
                  <c:v>8.3000000000000004E-2</c:v>
                </c:pt>
                <c:pt idx="917">
                  <c:v>0.18099999999999999</c:v>
                </c:pt>
                <c:pt idx="918">
                  <c:v>0.33300000000000002</c:v>
                </c:pt>
                <c:pt idx="919">
                  <c:v>0.51</c:v>
                </c:pt>
                <c:pt idx="920">
                  <c:v>0.629</c:v>
                </c:pt>
                <c:pt idx="921">
                  <c:v>0.61699999999999999</c:v>
                </c:pt>
                <c:pt idx="922">
                  <c:v>0.52400000000000002</c:v>
                </c:pt>
                <c:pt idx="923">
                  <c:v>0.42</c:v>
                </c:pt>
                <c:pt idx="924">
                  <c:v>0.32400000000000001</c:v>
                </c:pt>
                <c:pt idx="925">
                  <c:v>0.24</c:v>
                </c:pt>
                <c:pt idx="926">
                  <c:v>0.16600000000000001</c:v>
                </c:pt>
                <c:pt idx="927">
                  <c:v>0.106</c:v>
                </c:pt>
                <c:pt idx="928">
                  <c:v>5.9900000000000002E-2</c:v>
                </c:pt>
                <c:pt idx="929">
                  <c:v>0.03</c:v>
                </c:pt>
                <c:pt idx="930">
                  <c:v>1.3299999999999999E-2</c:v>
                </c:pt>
                <c:pt idx="931">
                  <c:v>5.5300000000000002E-3</c:v>
                </c:pt>
                <c:pt idx="932">
                  <c:v>2.3600000000000001E-3</c:v>
                </c:pt>
                <c:pt idx="933">
                  <c:v>1.1000000000000001E-3</c:v>
                </c:pt>
                <c:pt idx="934">
                  <c:v>5.6899999999999995E-4</c:v>
                </c:pt>
                <c:pt idx="935">
                  <c:v>3.4299999999999999E-4</c:v>
                </c:pt>
                <c:pt idx="936">
                  <c:v>2.9399999999999999E-4</c:v>
                </c:pt>
                <c:pt idx="937">
                  <c:v>2.7700000000000001E-4</c:v>
                </c:pt>
                <c:pt idx="938">
                  <c:v>2.8499999999999999E-4</c:v>
                </c:pt>
                <c:pt idx="939">
                  <c:v>2.31E-4</c:v>
                </c:pt>
                <c:pt idx="940">
                  <c:v>1.6899999999999999E-4</c:v>
                </c:pt>
                <c:pt idx="941">
                  <c:v>1.3100000000000001E-4</c:v>
                </c:pt>
                <c:pt idx="942">
                  <c:v>1.2300000000000001E-4</c:v>
                </c:pt>
                <c:pt idx="943">
                  <c:v>1.6200000000000001E-4</c:v>
                </c:pt>
                <c:pt idx="944">
                  <c:v>2.6899999999999998E-4</c:v>
                </c:pt>
                <c:pt idx="945">
                  <c:v>2.9999999999999997E-4</c:v>
                </c:pt>
                <c:pt idx="946">
                  <c:v>2.7999999999999998E-4</c:v>
                </c:pt>
                <c:pt idx="947">
                  <c:v>2.5399999999999999E-4</c:v>
                </c:pt>
                <c:pt idx="948">
                  <c:v>1.85E-4</c:v>
                </c:pt>
                <c:pt idx="949">
                  <c:v>6.2299999999999996E-5</c:v>
                </c:pt>
                <c:pt idx="950">
                  <c:v>7.8099999999999998E-6</c:v>
                </c:pt>
                <c:pt idx="951">
                  <c:v>6.7500000000000001E-5</c:v>
                </c:pt>
                <c:pt idx="952">
                  <c:v>4.1599999999999997E-4</c:v>
                </c:pt>
                <c:pt idx="953">
                  <c:v>1.5399999999999999E-3</c:v>
                </c:pt>
                <c:pt idx="954">
                  <c:v>3.8300000000000001E-3</c:v>
                </c:pt>
                <c:pt idx="955">
                  <c:v>6.1799999999999997E-3</c:v>
                </c:pt>
                <c:pt idx="956">
                  <c:v>6.5900000000000004E-3</c:v>
                </c:pt>
                <c:pt idx="957">
                  <c:v>4.7600000000000003E-3</c:v>
                </c:pt>
                <c:pt idx="958">
                  <c:v>2.48E-3</c:v>
                </c:pt>
                <c:pt idx="959">
                  <c:v>9.8799999999999995E-4</c:v>
                </c:pt>
                <c:pt idx="960">
                  <c:v>3.0800000000000001E-4</c:v>
                </c:pt>
                <c:pt idx="961">
                  <c:v>7.3399999999999995E-5</c:v>
                </c:pt>
                <c:pt idx="962">
                  <c:v>3.9799999999999998E-5</c:v>
                </c:pt>
                <c:pt idx="963">
                  <c:v>2.48E-5</c:v>
                </c:pt>
                <c:pt idx="964">
                  <c:v>-2.2099999999999998E-5</c:v>
                </c:pt>
                <c:pt idx="965">
                  <c:v>-1.07E-4</c:v>
                </c:pt>
                <c:pt idx="966">
                  <c:v>-1.56E-4</c:v>
                </c:pt>
                <c:pt idx="967">
                  <c:v>-1.83E-4</c:v>
                </c:pt>
                <c:pt idx="968">
                  <c:v>-2.0699999999999999E-4</c:v>
                </c:pt>
                <c:pt idx="969">
                  <c:v>-2.31E-4</c:v>
                </c:pt>
                <c:pt idx="970">
                  <c:v>-2.7799999999999998E-4</c:v>
                </c:pt>
                <c:pt idx="971">
                  <c:v>-3.4400000000000001E-4</c:v>
                </c:pt>
                <c:pt idx="972">
                  <c:v>-3.6999999999999999E-4</c:v>
                </c:pt>
                <c:pt idx="973">
                  <c:v>-3.9100000000000002E-4</c:v>
                </c:pt>
                <c:pt idx="974">
                  <c:v>-3.9800000000000002E-4</c:v>
                </c:pt>
                <c:pt idx="975">
                  <c:v>-3.79E-4</c:v>
                </c:pt>
                <c:pt idx="976">
                  <c:v>-3.2699999999999998E-4</c:v>
                </c:pt>
                <c:pt idx="977">
                  <c:v>-3.0800000000000001E-4</c:v>
                </c:pt>
                <c:pt idx="978">
                  <c:v>-3.21E-4</c:v>
                </c:pt>
                <c:pt idx="979">
                  <c:v>-3.0299999999999999E-4</c:v>
                </c:pt>
                <c:pt idx="980">
                  <c:v>-2.99E-4</c:v>
                </c:pt>
                <c:pt idx="981">
                  <c:v>-3.3799999999999998E-4</c:v>
                </c:pt>
                <c:pt idx="982">
                  <c:v>-3.5599999999999998E-4</c:v>
                </c:pt>
                <c:pt idx="983">
                  <c:v>-2.42E-4</c:v>
                </c:pt>
                <c:pt idx="984">
                  <c:v>-9.5099999999999994E-5</c:v>
                </c:pt>
                <c:pt idx="985">
                  <c:v>1.29E-5</c:v>
                </c:pt>
                <c:pt idx="986">
                  <c:v>9.7499999999999998E-5</c:v>
                </c:pt>
                <c:pt idx="987">
                  <c:v>1.9799999999999999E-4</c:v>
                </c:pt>
                <c:pt idx="988">
                  <c:v>3.0600000000000001E-4</c:v>
                </c:pt>
                <c:pt idx="989">
                  <c:v>3.6999999999999999E-4</c:v>
                </c:pt>
                <c:pt idx="990">
                  <c:v>4.5300000000000001E-4</c:v>
                </c:pt>
                <c:pt idx="991">
                  <c:v>5.53E-4</c:v>
                </c:pt>
                <c:pt idx="992">
                  <c:v>6.6E-4</c:v>
                </c:pt>
                <c:pt idx="993">
                  <c:v>7.6000000000000004E-4</c:v>
                </c:pt>
                <c:pt idx="994">
                  <c:v>8.8599999999999996E-4</c:v>
                </c:pt>
                <c:pt idx="995">
                  <c:v>1.01E-3</c:v>
                </c:pt>
                <c:pt idx="996">
                  <c:v>1.16E-3</c:v>
                </c:pt>
                <c:pt idx="997">
                  <c:v>1.33E-3</c:v>
                </c:pt>
                <c:pt idx="998">
                  <c:v>1.48E-3</c:v>
                </c:pt>
                <c:pt idx="999">
                  <c:v>1.65E-3</c:v>
                </c:pt>
                <c:pt idx="1000">
                  <c:v>1.8400000000000001E-3</c:v>
                </c:pt>
                <c:pt idx="1001">
                  <c:v>2.0100000000000001E-3</c:v>
                </c:pt>
                <c:pt idx="1002">
                  <c:v>2.16E-3</c:v>
                </c:pt>
                <c:pt idx="1003">
                  <c:v>2.2599999999999999E-3</c:v>
                </c:pt>
                <c:pt idx="1004">
                  <c:v>2.3999999999999998E-3</c:v>
                </c:pt>
                <c:pt idx="1005">
                  <c:v>2.5500000000000002E-3</c:v>
                </c:pt>
                <c:pt idx="1006">
                  <c:v>2.6800000000000001E-3</c:v>
                </c:pt>
                <c:pt idx="1007">
                  <c:v>2.81E-3</c:v>
                </c:pt>
                <c:pt idx="1008">
                  <c:v>2.97E-3</c:v>
                </c:pt>
                <c:pt idx="1009">
                  <c:v>3.13E-3</c:v>
                </c:pt>
                <c:pt idx="1010">
                  <c:v>3.2799999999999999E-3</c:v>
                </c:pt>
                <c:pt idx="1011">
                  <c:v>3.4199999999999999E-3</c:v>
                </c:pt>
                <c:pt idx="1012">
                  <c:v>3.5599999999999998E-3</c:v>
                </c:pt>
                <c:pt idx="1013">
                  <c:v>3.7499999999999999E-3</c:v>
                </c:pt>
                <c:pt idx="1014">
                  <c:v>3.9399999999999999E-3</c:v>
                </c:pt>
                <c:pt idx="1015">
                  <c:v>4.13E-3</c:v>
                </c:pt>
                <c:pt idx="1016">
                  <c:v>4.3400000000000001E-3</c:v>
                </c:pt>
                <c:pt idx="1017">
                  <c:v>4.5399999999999998E-3</c:v>
                </c:pt>
                <c:pt idx="1018">
                  <c:v>4.7299999999999998E-3</c:v>
                </c:pt>
                <c:pt idx="1019">
                  <c:v>4.9199999999999999E-3</c:v>
                </c:pt>
                <c:pt idx="1020">
                  <c:v>5.1000000000000004E-3</c:v>
                </c:pt>
                <c:pt idx="1021">
                  <c:v>5.2399999999999999E-3</c:v>
                </c:pt>
                <c:pt idx="1022">
                  <c:v>5.4200000000000003E-3</c:v>
                </c:pt>
                <c:pt idx="1023">
                  <c:v>5.5999999999999999E-3</c:v>
                </c:pt>
                <c:pt idx="1024">
                  <c:v>5.7499999999999999E-3</c:v>
                </c:pt>
                <c:pt idx="1025">
                  <c:v>5.9199999999999999E-3</c:v>
                </c:pt>
                <c:pt idx="1026">
                  <c:v>6.0800000000000003E-3</c:v>
                </c:pt>
                <c:pt idx="1027">
                  <c:v>6.2100000000000002E-3</c:v>
                </c:pt>
                <c:pt idx="1028">
                  <c:v>6.3400000000000001E-3</c:v>
                </c:pt>
                <c:pt idx="1029">
                  <c:v>6.5100000000000002E-3</c:v>
                </c:pt>
                <c:pt idx="1030">
                  <c:v>6.7000000000000002E-3</c:v>
                </c:pt>
                <c:pt idx="1031">
                  <c:v>6.8700000000000002E-3</c:v>
                </c:pt>
                <c:pt idx="1032">
                  <c:v>7.0200000000000002E-3</c:v>
                </c:pt>
                <c:pt idx="1033">
                  <c:v>7.1700000000000002E-3</c:v>
                </c:pt>
                <c:pt idx="1034">
                  <c:v>7.3400000000000002E-3</c:v>
                </c:pt>
                <c:pt idx="1035">
                  <c:v>7.5100000000000002E-3</c:v>
                </c:pt>
                <c:pt idx="1036">
                  <c:v>7.6699999999999997E-3</c:v>
                </c:pt>
                <c:pt idx="1037">
                  <c:v>7.8399999999999997E-3</c:v>
                </c:pt>
                <c:pt idx="1038">
                  <c:v>7.9900000000000006E-3</c:v>
                </c:pt>
                <c:pt idx="1039">
                  <c:v>8.1300000000000001E-3</c:v>
                </c:pt>
                <c:pt idx="1040">
                  <c:v>8.2900000000000005E-3</c:v>
                </c:pt>
                <c:pt idx="1041">
                  <c:v>8.4499999999999992E-3</c:v>
                </c:pt>
                <c:pt idx="1042">
                  <c:v>8.6099999999999996E-3</c:v>
                </c:pt>
                <c:pt idx="1043">
                  <c:v>8.77E-3</c:v>
                </c:pt>
                <c:pt idx="1044">
                  <c:v>8.9300000000000004E-3</c:v>
                </c:pt>
                <c:pt idx="1045">
                  <c:v>9.0699999999999999E-3</c:v>
                </c:pt>
                <c:pt idx="1046">
                  <c:v>9.2099999999999994E-3</c:v>
                </c:pt>
                <c:pt idx="1047">
                  <c:v>9.3500000000000007E-3</c:v>
                </c:pt>
                <c:pt idx="1048">
                  <c:v>9.5200000000000007E-3</c:v>
                </c:pt>
                <c:pt idx="1049">
                  <c:v>9.6699999999999998E-3</c:v>
                </c:pt>
                <c:pt idx="1050">
                  <c:v>9.7900000000000001E-3</c:v>
                </c:pt>
                <c:pt idx="1051">
                  <c:v>9.8799999999999999E-3</c:v>
                </c:pt>
                <c:pt idx="1052">
                  <c:v>9.9699999999999997E-3</c:v>
                </c:pt>
                <c:pt idx="1053">
                  <c:v>1.01E-2</c:v>
                </c:pt>
                <c:pt idx="1054">
                  <c:v>1.0200000000000001E-2</c:v>
                </c:pt>
                <c:pt idx="1055">
                  <c:v>1.03E-2</c:v>
                </c:pt>
                <c:pt idx="1056">
                  <c:v>1.04E-2</c:v>
                </c:pt>
                <c:pt idx="1057">
                  <c:v>1.06E-2</c:v>
                </c:pt>
                <c:pt idx="1058">
                  <c:v>1.0699999999999999E-2</c:v>
                </c:pt>
                <c:pt idx="1059">
                  <c:v>1.0800000000000001E-2</c:v>
                </c:pt>
                <c:pt idx="1060">
                  <c:v>1.0800000000000001E-2</c:v>
                </c:pt>
                <c:pt idx="1061">
                  <c:v>1.09E-2</c:v>
                </c:pt>
                <c:pt idx="1062">
                  <c:v>1.0999999999999999E-2</c:v>
                </c:pt>
                <c:pt idx="1063">
                  <c:v>1.0999999999999999E-2</c:v>
                </c:pt>
                <c:pt idx="1064">
                  <c:v>1.11E-2</c:v>
                </c:pt>
                <c:pt idx="1065">
                  <c:v>1.12E-2</c:v>
                </c:pt>
                <c:pt idx="1066">
                  <c:v>1.12E-2</c:v>
                </c:pt>
                <c:pt idx="1067">
                  <c:v>1.1299999999999999E-2</c:v>
                </c:pt>
                <c:pt idx="1068">
                  <c:v>1.1299999999999999E-2</c:v>
                </c:pt>
                <c:pt idx="1069">
                  <c:v>1.14E-2</c:v>
                </c:pt>
                <c:pt idx="1070">
                  <c:v>1.14E-2</c:v>
                </c:pt>
                <c:pt idx="1071">
                  <c:v>1.15E-2</c:v>
                </c:pt>
                <c:pt idx="1072">
                  <c:v>1.15E-2</c:v>
                </c:pt>
                <c:pt idx="1073">
                  <c:v>1.15E-2</c:v>
                </c:pt>
                <c:pt idx="1074">
                  <c:v>1.1599999999999999E-2</c:v>
                </c:pt>
                <c:pt idx="1075">
                  <c:v>1.1599999999999999E-2</c:v>
                </c:pt>
                <c:pt idx="1076">
                  <c:v>1.17E-2</c:v>
                </c:pt>
                <c:pt idx="1077">
                  <c:v>1.18E-2</c:v>
                </c:pt>
                <c:pt idx="1078">
                  <c:v>1.1900000000000001E-2</c:v>
                </c:pt>
                <c:pt idx="1079">
                  <c:v>1.2E-2</c:v>
                </c:pt>
                <c:pt idx="1080">
                  <c:v>1.2E-2</c:v>
                </c:pt>
                <c:pt idx="1081">
                  <c:v>1.21E-2</c:v>
                </c:pt>
                <c:pt idx="1082">
                  <c:v>1.21E-2</c:v>
                </c:pt>
                <c:pt idx="1083">
                  <c:v>1.2200000000000001E-2</c:v>
                </c:pt>
                <c:pt idx="1084">
                  <c:v>1.23E-2</c:v>
                </c:pt>
                <c:pt idx="1085">
                  <c:v>1.24E-2</c:v>
                </c:pt>
                <c:pt idx="1086">
                  <c:v>1.24E-2</c:v>
                </c:pt>
                <c:pt idx="1087">
                  <c:v>1.2500000000000001E-2</c:v>
                </c:pt>
                <c:pt idx="1088">
                  <c:v>1.2500000000000001E-2</c:v>
                </c:pt>
                <c:pt idx="1089">
                  <c:v>1.26E-2</c:v>
                </c:pt>
                <c:pt idx="1090">
                  <c:v>1.26E-2</c:v>
                </c:pt>
                <c:pt idx="1091">
                  <c:v>1.2699999999999999E-2</c:v>
                </c:pt>
                <c:pt idx="1092">
                  <c:v>1.2699999999999999E-2</c:v>
                </c:pt>
                <c:pt idx="1093">
                  <c:v>1.2699999999999999E-2</c:v>
                </c:pt>
                <c:pt idx="1094">
                  <c:v>1.2699999999999999E-2</c:v>
                </c:pt>
                <c:pt idx="1095">
                  <c:v>1.2699999999999999E-2</c:v>
                </c:pt>
                <c:pt idx="1096">
                  <c:v>1.26E-2</c:v>
                </c:pt>
                <c:pt idx="1097">
                  <c:v>1.26E-2</c:v>
                </c:pt>
                <c:pt idx="1098">
                  <c:v>1.26E-2</c:v>
                </c:pt>
                <c:pt idx="1099">
                  <c:v>1.2500000000000001E-2</c:v>
                </c:pt>
                <c:pt idx="1100">
                  <c:v>1.2500000000000001E-2</c:v>
                </c:pt>
                <c:pt idx="1101">
                  <c:v>1.2500000000000001E-2</c:v>
                </c:pt>
                <c:pt idx="1102">
                  <c:v>1.24E-2</c:v>
                </c:pt>
                <c:pt idx="1103">
                  <c:v>1.24E-2</c:v>
                </c:pt>
                <c:pt idx="1104">
                  <c:v>1.24E-2</c:v>
                </c:pt>
                <c:pt idx="1105">
                  <c:v>1.24E-2</c:v>
                </c:pt>
                <c:pt idx="1106">
                  <c:v>1.2500000000000001E-2</c:v>
                </c:pt>
                <c:pt idx="1107">
                  <c:v>1.2500000000000001E-2</c:v>
                </c:pt>
                <c:pt idx="1108">
                  <c:v>1.2500000000000001E-2</c:v>
                </c:pt>
                <c:pt idx="1109">
                  <c:v>1.2500000000000001E-2</c:v>
                </c:pt>
                <c:pt idx="1110">
                  <c:v>1.26E-2</c:v>
                </c:pt>
                <c:pt idx="1111">
                  <c:v>1.26E-2</c:v>
                </c:pt>
                <c:pt idx="1112">
                  <c:v>1.2699999999999999E-2</c:v>
                </c:pt>
                <c:pt idx="1113">
                  <c:v>1.2800000000000001E-2</c:v>
                </c:pt>
                <c:pt idx="1114">
                  <c:v>1.29E-2</c:v>
                </c:pt>
                <c:pt idx="1115">
                  <c:v>1.29E-2</c:v>
                </c:pt>
                <c:pt idx="1116">
                  <c:v>1.2999999999999999E-2</c:v>
                </c:pt>
                <c:pt idx="1117">
                  <c:v>1.3100000000000001E-2</c:v>
                </c:pt>
                <c:pt idx="1118">
                  <c:v>1.32E-2</c:v>
                </c:pt>
                <c:pt idx="1119">
                  <c:v>1.34E-2</c:v>
                </c:pt>
                <c:pt idx="1120">
                  <c:v>1.35E-2</c:v>
                </c:pt>
                <c:pt idx="1121">
                  <c:v>1.3599999999999999E-2</c:v>
                </c:pt>
                <c:pt idx="1122">
                  <c:v>1.37E-2</c:v>
                </c:pt>
                <c:pt idx="1123">
                  <c:v>1.38E-2</c:v>
                </c:pt>
                <c:pt idx="1124">
                  <c:v>1.4E-2</c:v>
                </c:pt>
                <c:pt idx="1125">
                  <c:v>1.41E-2</c:v>
                </c:pt>
                <c:pt idx="1126">
                  <c:v>1.4200000000000001E-2</c:v>
                </c:pt>
                <c:pt idx="1127">
                  <c:v>1.44E-2</c:v>
                </c:pt>
                <c:pt idx="1128">
                  <c:v>1.4500000000000001E-2</c:v>
                </c:pt>
                <c:pt idx="1129">
                  <c:v>1.47E-2</c:v>
                </c:pt>
                <c:pt idx="1130">
                  <c:v>1.4800000000000001E-2</c:v>
                </c:pt>
                <c:pt idx="1131">
                  <c:v>1.4999999999999999E-2</c:v>
                </c:pt>
                <c:pt idx="1132">
                  <c:v>1.5100000000000001E-2</c:v>
                </c:pt>
                <c:pt idx="1133">
                  <c:v>1.5299999999999999E-2</c:v>
                </c:pt>
                <c:pt idx="1134">
                  <c:v>1.55E-2</c:v>
                </c:pt>
                <c:pt idx="1135">
                  <c:v>1.5599999999999999E-2</c:v>
                </c:pt>
                <c:pt idx="1136">
                  <c:v>1.5800000000000002E-2</c:v>
                </c:pt>
                <c:pt idx="1137">
                  <c:v>1.5900000000000001E-2</c:v>
                </c:pt>
                <c:pt idx="1138">
                  <c:v>1.61E-2</c:v>
                </c:pt>
                <c:pt idx="1139">
                  <c:v>1.6199999999999999E-2</c:v>
                </c:pt>
                <c:pt idx="1140">
                  <c:v>1.6400000000000001E-2</c:v>
                </c:pt>
                <c:pt idx="1141">
                  <c:v>1.6500000000000001E-2</c:v>
                </c:pt>
                <c:pt idx="1142">
                  <c:v>1.67E-2</c:v>
                </c:pt>
                <c:pt idx="1143">
                  <c:v>1.6899999999999998E-2</c:v>
                </c:pt>
                <c:pt idx="1144">
                  <c:v>1.7000000000000001E-2</c:v>
                </c:pt>
                <c:pt idx="1145">
                  <c:v>1.72E-2</c:v>
                </c:pt>
                <c:pt idx="1146">
                  <c:v>1.7299999999999999E-2</c:v>
                </c:pt>
                <c:pt idx="1147">
                  <c:v>1.7500000000000002E-2</c:v>
                </c:pt>
                <c:pt idx="1148">
                  <c:v>1.7600000000000001E-2</c:v>
                </c:pt>
                <c:pt idx="1149">
                  <c:v>1.77E-2</c:v>
                </c:pt>
                <c:pt idx="1150">
                  <c:v>1.78E-2</c:v>
                </c:pt>
                <c:pt idx="1151">
                  <c:v>1.7999999999999999E-2</c:v>
                </c:pt>
                <c:pt idx="1152">
                  <c:v>1.8100000000000002E-2</c:v>
                </c:pt>
                <c:pt idx="1153">
                  <c:v>1.8200000000000001E-2</c:v>
                </c:pt>
                <c:pt idx="1154">
                  <c:v>1.83E-2</c:v>
                </c:pt>
                <c:pt idx="1155">
                  <c:v>1.84E-2</c:v>
                </c:pt>
                <c:pt idx="1156">
                  <c:v>1.8499999999999999E-2</c:v>
                </c:pt>
                <c:pt idx="1157">
                  <c:v>1.8599999999999998E-2</c:v>
                </c:pt>
                <c:pt idx="1158">
                  <c:v>1.8700000000000001E-2</c:v>
                </c:pt>
                <c:pt idx="1159">
                  <c:v>1.8800000000000001E-2</c:v>
                </c:pt>
                <c:pt idx="1160">
                  <c:v>1.89E-2</c:v>
                </c:pt>
                <c:pt idx="1161">
                  <c:v>1.9099999999999999E-2</c:v>
                </c:pt>
                <c:pt idx="1162">
                  <c:v>1.9199999999999998E-2</c:v>
                </c:pt>
                <c:pt idx="1163">
                  <c:v>1.9300000000000001E-2</c:v>
                </c:pt>
                <c:pt idx="1164">
                  <c:v>1.9400000000000001E-2</c:v>
                </c:pt>
                <c:pt idx="1165">
                  <c:v>1.95E-2</c:v>
                </c:pt>
                <c:pt idx="1166">
                  <c:v>1.9599999999999999E-2</c:v>
                </c:pt>
                <c:pt idx="1167">
                  <c:v>1.9699999999999999E-2</c:v>
                </c:pt>
                <c:pt idx="1168">
                  <c:v>1.9800000000000002E-2</c:v>
                </c:pt>
                <c:pt idx="1169">
                  <c:v>1.9900000000000001E-2</c:v>
                </c:pt>
                <c:pt idx="1170">
                  <c:v>0.02</c:v>
                </c:pt>
                <c:pt idx="1171">
                  <c:v>2.01E-2</c:v>
                </c:pt>
                <c:pt idx="1172">
                  <c:v>2.0299999999999999E-2</c:v>
                </c:pt>
                <c:pt idx="1173">
                  <c:v>2.0400000000000001E-2</c:v>
                </c:pt>
                <c:pt idx="1174">
                  <c:v>2.0500000000000001E-2</c:v>
                </c:pt>
                <c:pt idx="1175">
                  <c:v>2.07E-2</c:v>
                </c:pt>
                <c:pt idx="1176">
                  <c:v>2.0899999999999998E-2</c:v>
                </c:pt>
                <c:pt idx="1177">
                  <c:v>2.1100000000000001E-2</c:v>
                </c:pt>
                <c:pt idx="1178">
                  <c:v>2.1299999999999999E-2</c:v>
                </c:pt>
                <c:pt idx="1179">
                  <c:v>2.1499999999999998E-2</c:v>
                </c:pt>
                <c:pt idx="1180">
                  <c:v>2.1700000000000001E-2</c:v>
                </c:pt>
                <c:pt idx="1181">
                  <c:v>2.1899999999999999E-2</c:v>
                </c:pt>
                <c:pt idx="1182">
                  <c:v>2.2200000000000001E-2</c:v>
                </c:pt>
                <c:pt idx="1183">
                  <c:v>2.2499999999999999E-2</c:v>
                </c:pt>
                <c:pt idx="1184">
                  <c:v>2.2800000000000001E-2</c:v>
                </c:pt>
                <c:pt idx="1185">
                  <c:v>2.3199999999999998E-2</c:v>
                </c:pt>
                <c:pt idx="1186">
                  <c:v>2.35E-2</c:v>
                </c:pt>
                <c:pt idx="1187">
                  <c:v>2.3900000000000001E-2</c:v>
                </c:pt>
                <c:pt idx="1188">
                  <c:v>2.4299999999999999E-2</c:v>
                </c:pt>
                <c:pt idx="1189">
                  <c:v>2.4799999999999999E-2</c:v>
                </c:pt>
                <c:pt idx="1190">
                  <c:v>2.53E-2</c:v>
                </c:pt>
                <c:pt idx="1191">
                  <c:v>2.5899999999999999E-2</c:v>
                </c:pt>
                <c:pt idx="1192">
                  <c:v>2.64E-2</c:v>
                </c:pt>
                <c:pt idx="1193">
                  <c:v>2.7E-2</c:v>
                </c:pt>
                <c:pt idx="1194">
                  <c:v>2.7699999999999999E-2</c:v>
                </c:pt>
                <c:pt idx="1195">
                  <c:v>2.8500000000000001E-2</c:v>
                </c:pt>
                <c:pt idx="1196">
                  <c:v>2.93E-2</c:v>
                </c:pt>
                <c:pt idx="1197">
                  <c:v>3.0099999999999998E-2</c:v>
                </c:pt>
                <c:pt idx="1198">
                  <c:v>3.0800000000000001E-2</c:v>
                </c:pt>
                <c:pt idx="1199">
                  <c:v>3.15E-2</c:v>
                </c:pt>
                <c:pt idx="1200">
                  <c:v>3.2099999999999997E-2</c:v>
                </c:pt>
                <c:pt idx="1201">
                  <c:v>3.27E-2</c:v>
                </c:pt>
                <c:pt idx="1202">
                  <c:v>3.3399999999999999E-2</c:v>
                </c:pt>
                <c:pt idx="1203">
                  <c:v>3.4200000000000001E-2</c:v>
                </c:pt>
                <c:pt idx="1204">
                  <c:v>3.49E-2</c:v>
                </c:pt>
                <c:pt idx="1205">
                  <c:v>3.56E-2</c:v>
                </c:pt>
                <c:pt idx="1206">
                  <c:v>3.6299999999999999E-2</c:v>
                </c:pt>
                <c:pt idx="1207">
                  <c:v>3.6799999999999999E-2</c:v>
                </c:pt>
                <c:pt idx="1208">
                  <c:v>3.7100000000000001E-2</c:v>
                </c:pt>
                <c:pt idx="1209">
                  <c:v>3.7400000000000003E-2</c:v>
                </c:pt>
                <c:pt idx="1210">
                  <c:v>3.7600000000000001E-2</c:v>
                </c:pt>
                <c:pt idx="1211">
                  <c:v>3.78E-2</c:v>
                </c:pt>
                <c:pt idx="1212">
                  <c:v>3.8100000000000002E-2</c:v>
                </c:pt>
                <c:pt idx="1213">
                  <c:v>3.8300000000000001E-2</c:v>
                </c:pt>
                <c:pt idx="1214">
                  <c:v>3.8699999999999998E-2</c:v>
                </c:pt>
                <c:pt idx="1215">
                  <c:v>3.9100000000000003E-2</c:v>
                </c:pt>
                <c:pt idx="1216">
                  <c:v>3.9600000000000003E-2</c:v>
                </c:pt>
                <c:pt idx="1217">
                  <c:v>4.0099999999999997E-2</c:v>
                </c:pt>
                <c:pt idx="1218">
                  <c:v>4.07E-2</c:v>
                </c:pt>
                <c:pt idx="1219">
                  <c:v>4.1399999999999999E-2</c:v>
                </c:pt>
                <c:pt idx="1220">
                  <c:v>4.2000000000000003E-2</c:v>
                </c:pt>
                <c:pt idx="1221">
                  <c:v>4.2599999999999999E-2</c:v>
                </c:pt>
                <c:pt idx="1222">
                  <c:v>4.3200000000000002E-2</c:v>
                </c:pt>
                <c:pt idx="1223">
                  <c:v>4.3799999999999999E-2</c:v>
                </c:pt>
                <c:pt idx="1224">
                  <c:v>4.4400000000000002E-2</c:v>
                </c:pt>
                <c:pt idx="1225">
                  <c:v>4.4999999999999998E-2</c:v>
                </c:pt>
                <c:pt idx="1226">
                  <c:v>4.5900000000000003E-2</c:v>
                </c:pt>
                <c:pt idx="1227">
                  <c:v>4.6899999999999997E-2</c:v>
                </c:pt>
                <c:pt idx="1228">
                  <c:v>4.8000000000000001E-2</c:v>
                </c:pt>
                <c:pt idx="1229">
                  <c:v>4.9200000000000001E-2</c:v>
                </c:pt>
                <c:pt idx="1230">
                  <c:v>5.0299999999999997E-2</c:v>
                </c:pt>
                <c:pt idx="1231">
                  <c:v>5.1200000000000002E-2</c:v>
                </c:pt>
                <c:pt idx="1232">
                  <c:v>5.1799999999999999E-2</c:v>
                </c:pt>
                <c:pt idx="1233">
                  <c:v>5.21E-2</c:v>
                </c:pt>
                <c:pt idx="1234">
                  <c:v>5.1700000000000003E-2</c:v>
                </c:pt>
                <c:pt idx="1235">
                  <c:v>5.0799999999999998E-2</c:v>
                </c:pt>
                <c:pt idx="1236">
                  <c:v>4.9700000000000001E-2</c:v>
                </c:pt>
                <c:pt idx="1237">
                  <c:v>4.87E-2</c:v>
                </c:pt>
                <c:pt idx="1238">
                  <c:v>4.82E-2</c:v>
                </c:pt>
                <c:pt idx="1239">
                  <c:v>4.82E-2</c:v>
                </c:pt>
                <c:pt idx="1240">
                  <c:v>4.8599999999999997E-2</c:v>
                </c:pt>
                <c:pt idx="1241">
                  <c:v>4.9099999999999998E-2</c:v>
                </c:pt>
                <c:pt idx="1242">
                  <c:v>4.99E-2</c:v>
                </c:pt>
                <c:pt idx="1243">
                  <c:v>5.0900000000000001E-2</c:v>
                </c:pt>
                <c:pt idx="1244">
                  <c:v>5.1900000000000002E-2</c:v>
                </c:pt>
                <c:pt idx="1245">
                  <c:v>5.2900000000000003E-2</c:v>
                </c:pt>
                <c:pt idx="1246">
                  <c:v>5.3699999999999998E-2</c:v>
                </c:pt>
                <c:pt idx="1247">
                  <c:v>5.4300000000000001E-2</c:v>
                </c:pt>
                <c:pt idx="1248">
                  <c:v>5.4699999999999999E-2</c:v>
                </c:pt>
                <c:pt idx="1249">
                  <c:v>5.5199999999999999E-2</c:v>
                </c:pt>
                <c:pt idx="1250">
                  <c:v>5.5800000000000002E-2</c:v>
                </c:pt>
                <c:pt idx="1251">
                  <c:v>5.6399999999999999E-2</c:v>
                </c:pt>
                <c:pt idx="1252">
                  <c:v>5.7000000000000002E-2</c:v>
                </c:pt>
                <c:pt idx="1253">
                  <c:v>5.7599999999999998E-2</c:v>
                </c:pt>
                <c:pt idx="1254">
                  <c:v>5.8200000000000002E-2</c:v>
                </c:pt>
                <c:pt idx="1255">
                  <c:v>5.8799999999999998E-2</c:v>
                </c:pt>
                <c:pt idx="1256">
                  <c:v>5.96E-2</c:v>
                </c:pt>
                <c:pt idx="1257">
                  <c:v>6.0400000000000002E-2</c:v>
                </c:pt>
                <c:pt idx="1258">
                  <c:v>6.1199999999999997E-2</c:v>
                </c:pt>
                <c:pt idx="1259">
                  <c:v>6.2E-2</c:v>
                </c:pt>
                <c:pt idx="1260">
                  <c:v>6.2700000000000006E-2</c:v>
                </c:pt>
                <c:pt idx="1261">
                  <c:v>6.3200000000000006E-2</c:v>
                </c:pt>
                <c:pt idx="1262">
                  <c:v>6.3500000000000001E-2</c:v>
                </c:pt>
                <c:pt idx="1263">
                  <c:v>6.3600000000000004E-2</c:v>
                </c:pt>
                <c:pt idx="1264">
                  <c:v>6.3399999999999998E-2</c:v>
                </c:pt>
                <c:pt idx="1265">
                  <c:v>6.3200000000000006E-2</c:v>
                </c:pt>
                <c:pt idx="1266">
                  <c:v>6.3E-2</c:v>
                </c:pt>
                <c:pt idx="1267">
                  <c:v>6.3100000000000003E-2</c:v>
                </c:pt>
                <c:pt idx="1268">
                  <c:v>6.3799999999999996E-2</c:v>
                </c:pt>
                <c:pt idx="1269">
                  <c:v>6.5100000000000005E-2</c:v>
                </c:pt>
                <c:pt idx="1270">
                  <c:v>6.6799999999999998E-2</c:v>
                </c:pt>
                <c:pt idx="1271">
                  <c:v>6.8599999999999994E-2</c:v>
                </c:pt>
                <c:pt idx="1272">
                  <c:v>7.0099999999999996E-2</c:v>
                </c:pt>
                <c:pt idx="1273">
                  <c:v>7.1199999999999999E-2</c:v>
                </c:pt>
                <c:pt idx="1274">
                  <c:v>7.2099999999999997E-2</c:v>
                </c:pt>
                <c:pt idx="1275">
                  <c:v>7.2900000000000006E-2</c:v>
                </c:pt>
                <c:pt idx="1276">
                  <c:v>7.4099999999999999E-2</c:v>
                </c:pt>
                <c:pt idx="1277">
                  <c:v>7.5800000000000006E-2</c:v>
                </c:pt>
                <c:pt idx="1278">
                  <c:v>7.7299999999999994E-2</c:v>
                </c:pt>
                <c:pt idx="1279">
                  <c:v>7.7499999999999999E-2</c:v>
                </c:pt>
                <c:pt idx="1280">
                  <c:v>7.5999999999999998E-2</c:v>
                </c:pt>
                <c:pt idx="1281">
                  <c:v>7.3499999999999996E-2</c:v>
                </c:pt>
                <c:pt idx="1282">
                  <c:v>7.0499999999999993E-2</c:v>
                </c:pt>
                <c:pt idx="1283">
                  <c:v>6.7699999999999996E-2</c:v>
                </c:pt>
                <c:pt idx="1284">
                  <c:v>6.54E-2</c:v>
                </c:pt>
                <c:pt idx="1285">
                  <c:v>6.3600000000000004E-2</c:v>
                </c:pt>
                <c:pt idx="1286">
                  <c:v>6.2300000000000001E-2</c:v>
                </c:pt>
                <c:pt idx="1287">
                  <c:v>6.1400000000000003E-2</c:v>
                </c:pt>
                <c:pt idx="1288">
                  <c:v>6.1100000000000002E-2</c:v>
                </c:pt>
                <c:pt idx="1289">
                  <c:v>6.1600000000000002E-2</c:v>
                </c:pt>
                <c:pt idx="1290">
                  <c:v>6.3E-2</c:v>
                </c:pt>
                <c:pt idx="1291">
                  <c:v>6.5199999999999994E-2</c:v>
                </c:pt>
                <c:pt idx="1292">
                  <c:v>6.83E-2</c:v>
                </c:pt>
                <c:pt idx="1293">
                  <c:v>7.22E-2</c:v>
                </c:pt>
                <c:pt idx="1294">
                  <c:v>7.6100000000000001E-2</c:v>
                </c:pt>
                <c:pt idx="1295">
                  <c:v>7.9200000000000007E-2</c:v>
                </c:pt>
                <c:pt idx="1296">
                  <c:v>8.0699999999999994E-2</c:v>
                </c:pt>
                <c:pt idx="1297">
                  <c:v>7.9899999999999999E-2</c:v>
                </c:pt>
                <c:pt idx="1298">
                  <c:v>7.7100000000000002E-2</c:v>
                </c:pt>
                <c:pt idx="1299">
                  <c:v>7.2800000000000004E-2</c:v>
                </c:pt>
                <c:pt idx="1300">
                  <c:v>6.83E-2</c:v>
                </c:pt>
                <c:pt idx="1301">
                  <c:v>6.4399999999999999E-2</c:v>
                </c:pt>
                <c:pt idx="1302">
                  <c:v>6.1600000000000002E-2</c:v>
                </c:pt>
                <c:pt idx="1303">
                  <c:v>5.9900000000000002E-2</c:v>
                </c:pt>
                <c:pt idx="1304">
                  <c:v>5.9299999999999999E-2</c:v>
                </c:pt>
                <c:pt idx="1305">
                  <c:v>5.9200000000000003E-2</c:v>
                </c:pt>
                <c:pt idx="1306">
                  <c:v>5.9400000000000001E-2</c:v>
                </c:pt>
                <c:pt idx="1307">
                  <c:v>5.9799999999999999E-2</c:v>
                </c:pt>
                <c:pt idx="1308">
                  <c:v>6.0299999999999999E-2</c:v>
                </c:pt>
                <c:pt idx="1309">
                  <c:v>6.08E-2</c:v>
                </c:pt>
                <c:pt idx="1310">
                  <c:v>6.13E-2</c:v>
                </c:pt>
                <c:pt idx="1311">
                  <c:v>6.1899999999999997E-2</c:v>
                </c:pt>
                <c:pt idx="1312">
                  <c:v>6.2600000000000003E-2</c:v>
                </c:pt>
                <c:pt idx="1313">
                  <c:v>6.3200000000000006E-2</c:v>
                </c:pt>
                <c:pt idx="1314">
                  <c:v>6.4000000000000001E-2</c:v>
                </c:pt>
                <c:pt idx="1315">
                  <c:v>6.4699999999999994E-2</c:v>
                </c:pt>
                <c:pt idx="1316">
                  <c:v>6.5500000000000003E-2</c:v>
                </c:pt>
                <c:pt idx="1317">
                  <c:v>6.6299999999999998E-2</c:v>
                </c:pt>
                <c:pt idx="1318">
                  <c:v>6.7000000000000004E-2</c:v>
                </c:pt>
                <c:pt idx="1319">
                  <c:v>6.7799999999999999E-2</c:v>
                </c:pt>
                <c:pt idx="1320">
                  <c:v>6.8599999999999994E-2</c:v>
                </c:pt>
                <c:pt idx="1321">
                  <c:v>6.9500000000000006E-2</c:v>
                </c:pt>
                <c:pt idx="1322">
                  <c:v>7.0400000000000004E-2</c:v>
                </c:pt>
                <c:pt idx="1323">
                  <c:v>7.1300000000000002E-2</c:v>
                </c:pt>
                <c:pt idx="1324">
                  <c:v>7.2300000000000003E-2</c:v>
                </c:pt>
                <c:pt idx="1325">
                  <c:v>7.3200000000000001E-2</c:v>
                </c:pt>
                <c:pt idx="1326">
                  <c:v>7.4300000000000005E-2</c:v>
                </c:pt>
                <c:pt idx="1327">
                  <c:v>7.5399999999999995E-2</c:v>
                </c:pt>
                <c:pt idx="1328">
                  <c:v>7.6499999999999999E-2</c:v>
                </c:pt>
                <c:pt idx="1329">
                  <c:v>7.7700000000000005E-2</c:v>
                </c:pt>
                <c:pt idx="1330">
                  <c:v>7.8799999999999995E-2</c:v>
                </c:pt>
                <c:pt idx="1331">
                  <c:v>0.08</c:v>
                </c:pt>
                <c:pt idx="1332">
                  <c:v>8.1199999999999994E-2</c:v>
                </c:pt>
                <c:pt idx="1333">
                  <c:v>8.2299999999999998E-2</c:v>
                </c:pt>
                <c:pt idx="1334">
                  <c:v>8.3500000000000005E-2</c:v>
                </c:pt>
                <c:pt idx="1335">
                  <c:v>8.4599999999999995E-2</c:v>
                </c:pt>
                <c:pt idx="1336">
                  <c:v>8.5800000000000001E-2</c:v>
                </c:pt>
                <c:pt idx="1337">
                  <c:v>8.7099999999999997E-2</c:v>
                </c:pt>
                <c:pt idx="1338">
                  <c:v>8.8300000000000003E-2</c:v>
                </c:pt>
                <c:pt idx="1339">
                  <c:v>8.9499999999999996E-2</c:v>
                </c:pt>
                <c:pt idx="1340">
                  <c:v>9.0700000000000003E-2</c:v>
                </c:pt>
                <c:pt idx="1341">
                  <c:v>9.1800000000000007E-2</c:v>
                </c:pt>
                <c:pt idx="1342">
                  <c:v>9.2899999999999996E-2</c:v>
                </c:pt>
                <c:pt idx="1343">
                  <c:v>9.4100000000000003E-2</c:v>
                </c:pt>
                <c:pt idx="1344">
                  <c:v>9.5299999999999996E-2</c:v>
                </c:pt>
                <c:pt idx="1345">
                  <c:v>9.6500000000000002E-2</c:v>
                </c:pt>
                <c:pt idx="1346">
                  <c:v>9.7799999999999998E-2</c:v>
                </c:pt>
                <c:pt idx="1347">
                  <c:v>9.9199999999999997E-2</c:v>
                </c:pt>
                <c:pt idx="1348">
                  <c:v>0.10100000000000001</c:v>
                </c:pt>
                <c:pt idx="1349">
                  <c:v>0.10199999999999999</c:v>
                </c:pt>
                <c:pt idx="1350">
                  <c:v>0.10299999999999999</c:v>
                </c:pt>
                <c:pt idx="1351">
                  <c:v>0.105</c:v>
                </c:pt>
                <c:pt idx="1352">
                  <c:v>0.106</c:v>
                </c:pt>
                <c:pt idx="1353">
                  <c:v>0.107</c:v>
                </c:pt>
                <c:pt idx="1354">
                  <c:v>0.109</c:v>
                </c:pt>
                <c:pt idx="1355">
                  <c:v>0.11</c:v>
                </c:pt>
                <c:pt idx="1356">
                  <c:v>0.111</c:v>
                </c:pt>
                <c:pt idx="1357">
                  <c:v>0.113</c:v>
                </c:pt>
                <c:pt idx="1358">
                  <c:v>0.114</c:v>
                </c:pt>
                <c:pt idx="1359">
                  <c:v>0.115</c:v>
                </c:pt>
                <c:pt idx="1360">
                  <c:v>0.11700000000000001</c:v>
                </c:pt>
                <c:pt idx="1361">
                  <c:v>0.11799999999999999</c:v>
                </c:pt>
                <c:pt idx="1362">
                  <c:v>0.12</c:v>
                </c:pt>
                <c:pt idx="1363">
                  <c:v>0.121</c:v>
                </c:pt>
                <c:pt idx="1364">
                  <c:v>0.122</c:v>
                </c:pt>
                <c:pt idx="1365">
                  <c:v>0.124</c:v>
                </c:pt>
                <c:pt idx="1366">
                  <c:v>0.125</c:v>
                </c:pt>
                <c:pt idx="1367">
                  <c:v>0.127</c:v>
                </c:pt>
                <c:pt idx="1368">
                  <c:v>0.128</c:v>
                </c:pt>
                <c:pt idx="1369">
                  <c:v>0.13</c:v>
                </c:pt>
                <c:pt idx="1370">
                  <c:v>0.13100000000000001</c:v>
                </c:pt>
                <c:pt idx="1371">
                  <c:v>0.13200000000000001</c:v>
                </c:pt>
                <c:pt idx="1372">
                  <c:v>0.13400000000000001</c:v>
                </c:pt>
                <c:pt idx="1373">
                  <c:v>0.13500000000000001</c:v>
                </c:pt>
                <c:pt idx="1374">
                  <c:v>0.13700000000000001</c:v>
                </c:pt>
                <c:pt idx="1375">
                  <c:v>0.13800000000000001</c:v>
                </c:pt>
                <c:pt idx="1376">
                  <c:v>0.14000000000000001</c:v>
                </c:pt>
                <c:pt idx="1377">
                  <c:v>0.14099999999999999</c:v>
                </c:pt>
                <c:pt idx="1378">
                  <c:v>0.14299999999999999</c:v>
                </c:pt>
                <c:pt idx="1379">
                  <c:v>0.14399999999999999</c:v>
                </c:pt>
                <c:pt idx="1380">
                  <c:v>0.14599999999999999</c:v>
                </c:pt>
                <c:pt idx="1381">
                  <c:v>0.14699999999999999</c:v>
                </c:pt>
                <c:pt idx="1382">
                  <c:v>0.14899999999999999</c:v>
                </c:pt>
                <c:pt idx="1383">
                  <c:v>0.151</c:v>
                </c:pt>
                <c:pt idx="1384">
                  <c:v>0.152</c:v>
                </c:pt>
                <c:pt idx="1385">
                  <c:v>0.154</c:v>
                </c:pt>
                <c:pt idx="1386">
                  <c:v>0.155</c:v>
                </c:pt>
                <c:pt idx="1387">
                  <c:v>0.157</c:v>
                </c:pt>
                <c:pt idx="1388">
                  <c:v>0.158</c:v>
                </c:pt>
                <c:pt idx="1389">
                  <c:v>0.16</c:v>
                </c:pt>
                <c:pt idx="1390">
                  <c:v>0.161</c:v>
                </c:pt>
                <c:pt idx="1391">
                  <c:v>0.16300000000000001</c:v>
                </c:pt>
                <c:pt idx="1392">
                  <c:v>0.16400000000000001</c:v>
                </c:pt>
                <c:pt idx="1393">
                  <c:v>0.16600000000000001</c:v>
                </c:pt>
                <c:pt idx="1394">
                  <c:v>0.16700000000000001</c:v>
                </c:pt>
                <c:pt idx="1395">
                  <c:v>0.16900000000000001</c:v>
                </c:pt>
                <c:pt idx="1396">
                  <c:v>0.17</c:v>
                </c:pt>
                <c:pt idx="1397">
                  <c:v>0.17199999999999999</c:v>
                </c:pt>
                <c:pt idx="1398">
                  <c:v>0.17299999999999999</c:v>
                </c:pt>
                <c:pt idx="1399">
                  <c:v>0.17499999999999999</c:v>
                </c:pt>
                <c:pt idx="1400">
                  <c:v>0.17599999999999999</c:v>
                </c:pt>
                <c:pt idx="1401">
                  <c:v>0.17699999999999999</c:v>
                </c:pt>
                <c:pt idx="1402">
                  <c:v>0.17899999999999999</c:v>
                </c:pt>
                <c:pt idx="1403">
                  <c:v>0.18</c:v>
                </c:pt>
                <c:pt idx="1404">
                  <c:v>0.18099999999999999</c:v>
                </c:pt>
                <c:pt idx="1405">
                  <c:v>0.183</c:v>
                </c:pt>
                <c:pt idx="1406">
                  <c:v>0.184</c:v>
                </c:pt>
                <c:pt idx="1407">
                  <c:v>0.185</c:v>
                </c:pt>
                <c:pt idx="1408">
                  <c:v>0.187</c:v>
                </c:pt>
                <c:pt idx="1409">
                  <c:v>0.188</c:v>
                </c:pt>
                <c:pt idx="1410">
                  <c:v>0.189</c:v>
                </c:pt>
                <c:pt idx="1411">
                  <c:v>0.19</c:v>
                </c:pt>
                <c:pt idx="1412">
                  <c:v>0.191</c:v>
                </c:pt>
                <c:pt idx="1413">
                  <c:v>0.192</c:v>
                </c:pt>
                <c:pt idx="1414">
                  <c:v>0.193</c:v>
                </c:pt>
                <c:pt idx="1415">
                  <c:v>0.19400000000000001</c:v>
                </c:pt>
                <c:pt idx="1416">
                  <c:v>0.19500000000000001</c:v>
                </c:pt>
                <c:pt idx="1417">
                  <c:v>0.19600000000000001</c:v>
                </c:pt>
                <c:pt idx="1418">
                  <c:v>0.19700000000000001</c:v>
                </c:pt>
                <c:pt idx="1419">
                  <c:v>0.19800000000000001</c:v>
                </c:pt>
                <c:pt idx="1420">
                  <c:v>0.19900000000000001</c:v>
                </c:pt>
                <c:pt idx="1421">
                  <c:v>0.2</c:v>
                </c:pt>
                <c:pt idx="1422">
                  <c:v>0.20100000000000001</c:v>
                </c:pt>
                <c:pt idx="1423">
                  <c:v>0.20200000000000001</c:v>
                </c:pt>
                <c:pt idx="1424">
                  <c:v>0.20200000000000001</c:v>
                </c:pt>
                <c:pt idx="1425">
                  <c:v>0.20300000000000001</c:v>
                </c:pt>
                <c:pt idx="1426">
                  <c:v>0.20399999999999999</c:v>
                </c:pt>
                <c:pt idx="1427">
                  <c:v>0.20499999999999999</c:v>
                </c:pt>
                <c:pt idx="1428">
                  <c:v>0.20499999999999999</c:v>
                </c:pt>
                <c:pt idx="1429">
                  <c:v>0.20599999999999999</c:v>
                </c:pt>
                <c:pt idx="1430">
                  <c:v>0.20599999999999999</c:v>
                </c:pt>
                <c:pt idx="1431">
                  <c:v>0.20699999999999999</c:v>
                </c:pt>
                <c:pt idx="1432">
                  <c:v>0.20699999999999999</c:v>
                </c:pt>
                <c:pt idx="1433">
                  <c:v>0.20799999999999999</c:v>
                </c:pt>
                <c:pt idx="1434">
                  <c:v>0.20899999999999999</c:v>
                </c:pt>
                <c:pt idx="1435">
                  <c:v>0.20899999999999999</c:v>
                </c:pt>
                <c:pt idx="1436">
                  <c:v>0.21</c:v>
                </c:pt>
                <c:pt idx="1437">
                  <c:v>0.21</c:v>
                </c:pt>
                <c:pt idx="1438">
                  <c:v>0.21</c:v>
                </c:pt>
                <c:pt idx="1439">
                  <c:v>0.21099999999999999</c:v>
                </c:pt>
                <c:pt idx="1440">
                  <c:v>0.21099999999999999</c:v>
                </c:pt>
                <c:pt idx="1441">
                  <c:v>0.21199999999999999</c:v>
                </c:pt>
                <c:pt idx="1442">
                  <c:v>0.21199999999999999</c:v>
                </c:pt>
                <c:pt idx="1443">
                  <c:v>0.21199999999999999</c:v>
                </c:pt>
                <c:pt idx="1444">
                  <c:v>0.21299999999999999</c:v>
                </c:pt>
                <c:pt idx="1445">
                  <c:v>0.21299999999999999</c:v>
                </c:pt>
                <c:pt idx="1446">
                  <c:v>0.21299999999999999</c:v>
                </c:pt>
                <c:pt idx="1447">
                  <c:v>0.21299999999999999</c:v>
                </c:pt>
                <c:pt idx="1448">
                  <c:v>0.21299999999999999</c:v>
                </c:pt>
                <c:pt idx="1449">
                  <c:v>0.21299999999999999</c:v>
                </c:pt>
                <c:pt idx="1450">
                  <c:v>0.214</c:v>
                </c:pt>
                <c:pt idx="1451">
                  <c:v>0.214</c:v>
                </c:pt>
                <c:pt idx="1452">
                  <c:v>0.214</c:v>
                </c:pt>
                <c:pt idx="1453">
                  <c:v>0.214</c:v>
                </c:pt>
                <c:pt idx="1454">
                  <c:v>0.214</c:v>
                </c:pt>
                <c:pt idx="1455">
                  <c:v>0.214</c:v>
                </c:pt>
                <c:pt idx="1456">
                  <c:v>0.214</c:v>
                </c:pt>
                <c:pt idx="1457">
                  <c:v>0.214</c:v>
                </c:pt>
                <c:pt idx="1458">
                  <c:v>0.214</c:v>
                </c:pt>
                <c:pt idx="1459">
                  <c:v>0.214</c:v>
                </c:pt>
                <c:pt idx="1460">
                  <c:v>0.214</c:v>
                </c:pt>
                <c:pt idx="1461">
                  <c:v>0.214</c:v>
                </c:pt>
                <c:pt idx="1462">
                  <c:v>0.214</c:v>
                </c:pt>
                <c:pt idx="1463">
                  <c:v>0.214</c:v>
                </c:pt>
                <c:pt idx="1464">
                  <c:v>0.214</c:v>
                </c:pt>
                <c:pt idx="1465">
                  <c:v>0.215</c:v>
                </c:pt>
                <c:pt idx="1466">
                  <c:v>0.215</c:v>
                </c:pt>
                <c:pt idx="1467">
                  <c:v>0.215</c:v>
                </c:pt>
                <c:pt idx="1468">
                  <c:v>0.215</c:v>
                </c:pt>
                <c:pt idx="1469">
                  <c:v>0.215</c:v>
                </c:pt>
                <c:pt idx="1470">
                  <c:v>0.215</c:v>
                </c:pt>
                <c:pt idx="1471">
                  <c:v>0.215</c:v>
                </c:pt>
                <c:pt idx="1472">
                  <c:v>0.215</c:v>
                </c:pt>
                <c:pt idx="1473">
                  <c:v>0.215</c:v>
                </c:pt>
                <c:pt idx="1474">
                  <c:v>0.215</c:v>
                </c:pt>
                <c:pt idx="1475">
                  <c:v>0.215</c:v>
                </c:pt>
                <c:pt idx="1476">
                  <c:v>0.215</c:v>
                </c:pt>
                <c:pt idx="1477">
                  <c:v>0.216</c:v>
                </c:pt>
                <c:pt idx="1478">
                  <c:v>0.216</c:v>
                </c:pt>
                <c:pt idx="1479">
                  <c:v>0.216</c:v>
                </c:pt>
                <c:pt idx="1480">
                  <c:v>0.216</c:v>
                </c:pt>
                <c:pt idx="1481">
                  <c:v>0.216</c:v>
                </c:pt>
                <c:pt idx="1482">
                  <c:v>0.216</c:v>
                </c:pt>
                <c:pt idx="1483">
                  <c:v>0.216</c:v>
                </c:pt>
                <c:pt idx="1484">
                  <c:v>0.216</c:v>
                </c:pt>
                <c:pt idx="1485">
                  <c:v>0.216</c:v>
                </c:pt>
                <c:pt idx="1486">
                  <c:v>0.215</c:v>
                </c:pt>
                <c:pt idx="1487">
                  <c:v>0.215</c:v>
                </c:pt>
                <c:pt idx="1488">
                  <c:v>0.215</c:v>
                </c:pt>
                <c:pt idx="1489">
                  <c:v>0.215</c:v>
                </c:pt>
                <c:pt idx="1490">
                  <c:v>0.215</c:v>
                </c:pt>
                <c:pt idx="1491">
                  <c:v>0.214</c:v>
                </c:pt>
                <c:pt idx="1492">
                  <c:v>0.214</c:v>
                </c:pt>
                <c:pt idx="1493">
                  <c:v>0.214</c:v>
                </c:pt>
                <c:pt idx="1494">
                  <c:v>0.21299999999999999</c:v>
                </c:pt>
                <c:pt idx="1495">
                  <c:v>0.21299999999999999</c:v>
                </c:pt>
                <c:pt idx="1496">
                  <c:v>0.21199999999999999</c:v>
                </c:pt>
                <c:pt idx="1497">
                  <c:v>0.21199999999999999</c:v>
                </c:pt>
                <c:pt idx="1498">
                  <c:v>0.21099999999999999</c:v>
                </c:pt>
                <c:pt idx="1499">
                  <c:v>0.21</c:v>
                </c:pt>
                <c:pt idx="1500">
                  <c:v>0.20899999999999999</c:v>
                </c:pt>
                <c:pt idx="1501">
                  <c:v>0.20899999999999999</c:v>
                </c:pt>
                <c:pt idx="1502">
                  <c:v>0.20799999999999999</c:v>
                </c:pt>
                <c:pt idx="1503">
                  <c:v>0.20699999999999999</c:v>
                </c:pt>
                <c:pt idx="1504">
                  <c:v>0.20599999999999999</c:v>
                </c:pt>
                <c:pt idx="1505">
                  <c:v>0.20499999999999999</c:v>
                </c:pt>
                <c:pt idx="1506">
                  <c:v>0.20399999999999999</c:v>
                </c:pt>
                <c:pt idx="1507">
                  <c:v>0.20300000000000001</c:v>
                </c:pt>
                <c:pt idx="1508">
                  <c:v>0.20100000000000001</c:v>
                </c:pt>
                <c:pt idx="1509">
                  <c:v>0.2</c:v>
                </c:pt>
                <c:pt idx="1510">
                  <c:v>0.19900000000000001</c:v>
                </c:pt>
                <c:pt idx="1511">
                  <c:v>0.19800000000000001</c:v>
                </c:pt>
                <c:pt idx="1512">
                  <c:v>0.19600000000000001</c:v>
                </c:pt>
                <c:pt idx="1513">
                  <c:v>0.19500000000000001</c:v>
                </c:pt>
                <c:pt idx="1514">
                  <c:v>0.19400000000000001</c:v>
                </c:pt>
                <c:pt idx="1515">
                  <c:v>0.192</c:v>
                </c:pt>
                <c:pt idx="1516">
                  <c:v>0.191</c:v>
                </c:pt>
                <c:pt idx="1517">
                  <c:v>0.189</c:v>
                </c:pt>
                <c:pt idx="1518">
                  <c:v>0.188</c:v>
                </c:pt>
                <c:pt idx="1519">
                  <c:v>0.186</c:v>
                </c:pt>
                <c:pt idx="1520">
                  <c:v>0.185</c:v>
                </c:pt>
                <c:pt idx="1521">
                  <c:v>0.183</c:v>
                </c:pt>
                <c:pt idx="1522">
                  <c:v>0.182</c:v>
                </c:pt>
                <c:pt idx="1523">
                  <c:v>0.18</c:v>
                </c:pt>
                <c:pt idx="1524">
                  <c:v>0.17899999999999999</c:v>
                </c:pt>
                <c:pt idx="1525">
                  <c:v>0.17699999999999999</c:v>
                </c:pt>
                <c:pt idx="1526">
                  <c:v>0.17499999999999999</c:v>
                </c:pt>
                <c:pt idx="1527">
                  <c:v>0.17399999999999999</c:v>
                </c:pt>
                <c:pt idx="1528">
                  <c:v>0.17199999999999999</c:v>
                </c:pt>
                <c:pt idx="1529">
                  <c:v>0.17</c:v>
                </c:pt>
                <c:pt idx="1530">
                  <c:v>0.16800000000000001</c:v>
                </c:pt>
                <c:pt idx="1531">
                  <c:v>0.16700000000000001</c:v>
                </c:pt>
                <c:pt idx="1532">
                  <c:v>0.16500000000000001</c:v>
                </c:pt>
                <c:pt idx="1533">
                  <c:v>0.16300000000000001</c:v>
                </c:pt>
                <c:pt idx="1534">
                  <c:v>0.161</c:v>
                </c:pt>
                <c:pt idx="1535">
                  <c:v>0.16</c:v>
                </c:pt>
                <c:pt idx="1536">
                  <c:v>0.158</c:v>
                </c:pt>
                <c:pt idx="1537">
                  <c:v>0.156</c:v>
                </c:pt>
                <c:pt idx="1538">
                  <c:v>0.154</c:v>
                </c:pt>
                <c:pt idx="1539">
                  <c:v>0.153</c:v>
                </c:pt>
                <c:pt idx="1540">
                  <c:v>0.151</c:v>
                </c:pt>
                <c:pt idx="1541">
                  <c:v>0.14899999999999999</c:v>
                </c:pt>
                <c:pt idx="1542">
                  <c:v>0.14699999999999999</c:v>
                </c:pt>
                <c:pt idx="1543">
                  <c:v>0.14599999999999999</c:v>
                </c:pt>
                <c:pt idx="1544">
                  <c:v>0.14399999999999999</c:v>
                </c:pt>
                <c:pt idx="1545">
                  <c:v>0.14199999999999999</c:v>
                </c:pt>
                <c:pt idx="1546">
                  <c:v>0.14000000000000001</c:v>
                </c:pt>
                <c:pt idx="1547">
                  <c:v>0.13800000000000001</c:v>
                </c:pt>
                <c:pt idx="1548">
                  <c:v>0.13700000000000001</c:v>
                </c:pt>
                <c:pt idx="1549">
                  <c:v>0.13500000000000001</c:v>
                </c:pt>
                <c:pt idx="1550">
                  <c:v>0.13300000000000001</c:v>
                </c:pt>
                <c:pt idx="1551">
                  <c:v>0.13200000000000001</c:v>
                </c:pt>
                <c:pt idx="1552">
                  <c:v>0.13</c:v>
                </c:pt>
                <c:pt idx="1553">
                  <c:v>0.128</c:v>
                </c:pt>
                <c:pt idx="1554">
                  <c:v>0.127</c:v>
                </c:pt>
                <c:pt idx="1555">
                  <c:v>0.125</c:v>
                </c:pt>
                <c:pt idx="1556">
                  <c:v>0.124</c:v>
                </c:pt>
                <c:pt idx="1557">
                  <c:v>0.122</c:v>
                </c:pt>
                <c:pt idx="1558">
                  <c:v>0.12</c:v>
                </c:pt>
                <c:pt idx="1559">
                  <c:v>0.11799999999999999</c:v>
                </c:pt>
                <c:pt idx="1560">
                  <c:v>0.11600000000000001</c:v>
                </c:pt>
                <c:pt idx="1561">
                  <c:v>0.114</c:v>
                </c:pt>
                <c:pt idx="1562">
                  <c:v>0.111</c:v>
                </c:pt>
                <c:pt idx="1563">
                  <c:v>0.109</c:v>
                </c:pt>
                <c:pt idx="1564">
                  <c:v>0.107</c:v>
                </c:pt>
                <c:pt idx="1565">
                  <c:v>0.105</c:v>
                </c:pt>
                <c:pt idx="1566">
                  <c:v>0.10299999999999999</c:v>
                </c:pt>
                <c:pt idx="1567">
                  <c:v>0.10100000000000001</c:v>
                </c:pt>
                <c:pt idx="1568">
                  <c:v>9.8599999999999993E-2</c:v>
                </c:pt>
                <c:pt idx="1569">
                  <c:v>9.6500000000000002E-2</c:v>
                </c:pt>
                <c:pt idx="1570">
                  <c:v>9.4399999999999998E-2</c:v>
                </c:pt>
                <c:pt idx="1571">
                  <c:v>9.2299999999999993E-2</c:v>
                </c:pt>
                <c:pt idx="1572">
                  <c:v>9.0300000000000005E-2</c:v>
                </c:pt>
                <c:pt idx="1573">
                  <c:v>8.8200000000000001E-2</c:v>
                </c:pt>
                <c:pt idx="1574">
                  <c:v>8.5999999999999993E-2</c:v>
                </c:pt>
                <c:pt idx="1575">
                  <c:v>8.3799999999999999E-2</c:v>
                </c:pt>
                <c:pt idx="1576">
                  <c:v>8.1699999999999995E-2</c:v>
                </c:pt>
                <c:pt idx="1577">
                  <c:v>7.9500000000000001E-2</c:v>
                </c:pt>
                <c:pt idx="1578">
                  <c:v>7.7499999999999999E-2</c:v>
                </c:pt>
                <c:pt idx="1579">
                  <c:v>7.5499999999999998E-2</c:v>
                </c:pt>
                <c:pt idx="1580">
                  <c:v>7.3400000000000007E-2</c:v>
                </c:pt>
                <c:pt idx="1581">
                  <c:v>7.1400000000000005E-2</c:v>
                </c:pt>
                <c:pt idx="1582">
                  <c:v>6.9400000000000003E-2</c:v>
                </c:pt>
                <c:pt idx="1583">
                  <c:v>6.7500000000000004E-2</c:v>
                </c:pt>
                <c:pt idx="1584">
                  <c:v>6.5600000000000006E-2</c:v>
                </c:pt>
                <c:pt idx="1585">
                  <c:v>6.3700000000000007E-2</c:v>
                </c:pt>
                <c:pt idx="1586">
                  <c:v>6.1899999999999997E-2</c:v>
                </c:pt>
                <c:pt idx="1587">
                  <c:v>6.0100000000000001E-2</c:v>
                </c:pt>
                <c:pt idx="1588">
                  <c:v>5.8299999999999998E-2</c:v>
                </c:pt>
                <c:pt idx="1589">
                  <c:v>5.67E-2</c:v>
                </c:pt>
                <c:pt idx="1590">
                  <c:v>5.5100000000000003E-2</c:v>
                </c:pt>
                <c:pt idx="1591">
                  <c:v>5.3400000000000003E-2</c:v>
                </c:pt>
                <c:pt idx="1592">
                  <c:v>5.1700000000000003E-2</c:v>
                </c:pt>
                <c:pt idx="1593">
                  <c:v>5.0099999999999999E-2</c:v>
                </c:pt>
                <c:pt idx="1594">
                  <c:v>4.87E-2</c:v>
                </c:pt>
                <c:pt idx="1595">
                  <c:v>4.7100000000000003E-2</c:v>
                </c:pt>
                <c:pt idx="1596">
                  <c:v>4.5600000000000002E-2</c:v>
                </c:pt>
                <c:pt idx="1597">
                  <c:v>4.3999999999999997E-2</c:v>
                </c:pt>
                <c:pt idx="1598">
                  <c:v>4.2500000000000003E-2</c:v>
                </c:pt>
                <c:pt idx="1599">
                  <c:v>4.1099999999999998E-2</c:v>
                </c:pt>
                <c:pt idx="1600">
                  <c:v>3.9899999999999998E-2</c:v>
                </c:pt>
                <c:pt idx="1601">
                  <c:v>3.8699999999999998E-2</c:v>
                </c:pt>
                <c:pt idx="1602">
                  <c:v>3.73E-2</c:v>
                </c:pt>
                <c:pt idx="1603">
                  <c:v>3.5999999999999997E-2</c:v>
                </c:pt>
                <c:pt idx="1604">
                  <c:v>3.49E-2</c:v>
                </c:pt>
                <c:pt idx="1605">
                  <c:v>3.3799999999999997E-2</c:v>
                </c:pt>
                <c:pt idx="1606">
                  <c:v>3.27E-2</c:v>
                </c:pt>
                <c:pt idx="1607">
                  <c:v>3.1600000000000003E-2</c:v>
                </c:pt>
                <c:pt idx="1608">
                  <c:v>3.0599999999999999E-2</c:v>
                </c:pt>
                <c:pt idx="1609">
                  <c:v>2.9600000000000001E-2</c:v>
                </c:pt>
                <c:pt idx="1610">
                  <c:v>2.87E-2</c:v>
                </c:pt>
                <c:pt idx="1611">
                  <c:v>2.7900000000000001E-2</c:v>
                </c:pt>
                <c:pt idx="1612">
                  <c:v>2.7400000000000001E-2</c:v>
                </c:pt>
                <c:pt idx="1613">
                  <c:v>2.7099999999999999E-2</c:v>
                </c:pt>
                <c:pt idx="1614">
                  <c:v>2.7699999999999999E-2</c:v>
                </c:pt>
                <c:pt idx="1615">
                  <c:v>2.9499999999999998E-2</c:v>
                </c:pt>
                <c:pt idx="1616">
                  <c:v>3.2599999999999997E-2</c:v>
                </c:pt>
                <c:pt idx="1617">
                  <c:v>3.6400000000000002E-2</c:v>
                </c:pt>
                <c:pt idx="1618">
                  <c:v>3.9199999999999999E-2</c:v>
                </c:pt>
                <c:pt idx="1619">
                  <c:v>3.8899999999999997E-2</c:v>
                </c:pt>
                <c:pt idx="1620">
                  <c:v>3.56E-2</c:v>
                </c:pt>
                <c:pt idx="1621">
                  <c:v>3.09E-2</c:v>
                </c:pt>
                <c:pt idx="1622">
                  <c:v>2.6499999999999999E-2</c:v>
                </c:pt>
                <c:pt idx="1623">
                  <c:v>2.3099999999999999E-2</c:v>
                </c:pt>
                <c:pt idx="1624">
                  <c:v>2.1000000000000001E-2</c:v>
                </c:pt>
                <c:pt idx="1625">
                  <c:v>1.9900000000000001E-2</c:v>
                </c:pt>
                <c:pt idx="1626">
                  <c:v>1.9099999999999999E-2</c:v>
                </c:pt>
                <c:pt idx="1627">
                  <c:v>1.8499999999999999E-2</c:v>
                </c:pt>
                <c:pt idx="1628">
                  <c:v>1.7999999999999999E-2</c:v>
                </c:pt>
                <c:pt idx="1629">
                  <c:v>1.7600000000000001E-2</c:v>
                </c:pt>
                <c:pt idx="1630">
                  <c:v>1.7100000000000001E-2</c:v>
                </c:pt>
                <c:pt idx="1631">
                  <c:v>1.66E-2</c:v>
                </c:pt>
                <c:pt idx="1632">
                  <c:v>1.61E-2</c:v>
                </c:pt>
                <c:pt idx="1633">
                  <c:v>1.54E-2</c:v>
                </c:pt>
                <c:pt idx="1634">
                  <c:v>1.4500000000000001E-2</c:v>
                </c:pt>
                <c:pt idx="1635">
                  <c:v>1.3599999999999999E-2</c:v>
                </c:pt>
                <c:pt idx="1636">
                  <c:v>1.2800000000000001E-2</c:v>
                </c:pt>
                <c:pt idx="1637">
                  <c:v>1.21E-2</c:v>
                </c:pt>
                <c:pt idx="1638">
                  <c:v>1.12E-2</c:v>
                </c:pt>
                <c:pt idx="1639">
                  <c:v>1.04E-2</c:v>
                </c:pt>
                <c:pt idx="1640">
                  <c:v>9.6500000000000006E-3</c:v>
                </c:pt>
                <c:pt idx="1641">
                  <c:v>8.8000000000000005E-3</c:v>
                </c:pt>
                <c:pt idx="1642">
                  <c:v>8.0499999999999999E-3</c:v>
                </c:pt>
                <c:pt idx="1643">
                  <c:v>7.3200000000000001E-3</c:v>
                </c:pt>
                <c:pt idx="1644">
                  <c:v>6.4099999999999999E-3</c:v>
                </c:pt>
                <c:pt idx="1645">
                  <c:v>5.4900000000000001E-3</c:v>
                </c:pt>
                <c:pt idx="1646">
                  <c:v>4.8599999999999997E-3</c:v>
                </c:pt>
                <c:pt idx="1647">
                  <c:v>4.1900000000000001E-3</c:v>
                </c:pt>
                <c:pt idx="1648">
                  <c:v>3.3999999999999998E-3</c:v>
                </c:pt>
                <c:pt idx="1649">
                  <c:v>2.7799999999999999E-3</c:v>
                </c:pt>
                <c:pt idx="1650">
                  <c:v>2.2399999999999998E-3</c:v>
                </c:pt>
                <c:pt idx="1651">
                  <c:v>1.8E-3</c:v>
                </c:pt>
                <c:pt idx="1652">
                  <c:v>1.4E-3</c:v>
                </c:pt>
                <c:pt idx="1653">
                  <c:v>1.17E-3</c:v>
                </c:pt>
                <c:pt idx="1654">
                  <c:v>9.9799999999999997E-4</c:v>
                </c:pt>
                <c:pt idx="1655">
                  <c:v>7.3800000000000005E-4</c:v>
                </c:pt>
                <c:pt idx="1656">
                  <c:v>4.1899999999999999E-4</c:v>
                </c:pt>
                <c:pt idx="1657">
                  <c:v>2.6800000000000001E-4</c:v>
                </c:pt>
                <c:pt idx="1658">
                  <c:v>2.7099999999999997E-4</c:v>
                </c:pt>
                <c:pt idx="1659">
                  <c:v>1.6100000000000001E-4</c:v>
                </c:pt>
                <c:pt idx="1660">
                  <c:v>1.8799999999999999E-4</c:v>
                </c:pt>
                <c:pt idx="1661">
                  <c:v>1.8100000000000001E-4</c:v>
                </c:pt>
                <c:pt idx="1662">
                  <c:v>-1.0499999999999999E-5</c:v>
                </c:pt>
                <c:pt idx="1663">
                  <c:v>-6.1500000000000004E-5</c:v>
                </c:pt>
                <c:pt idx="1664">
                  <c:v>-4.0099999999999999E-5</c:v>
                </c:pt>
                <c:pt idx="1665">
                  <c:v>-1.18E-4</c:v>
                </c:pt>
                <c:pt idx="1666">
                  <c:v>-3.2299999999999999E-4</c:v>
                </c:pt>
                <c:pt idx="1667">
                  <c:v>-4.2400000000000001E-4</c:v>
                </c:pt>
                <c:pt idx="1668">
                  <c:v>-4.7600000000000002E-4</c:v>
                </c:pt>
                <c:pt idx="1669">
                  <c:v>-4.9200000000000003E-4</c:v>
                </c:pt>
                <c:pt idx="1670">
                  <c:v>-4.1300000000000001E-4</c:v>
                </c:pt>
                <c:pt idx="1671">
                  <c:v>-4.3199999999999998E-4</c:v>
                </c:pt>
                <c:pt idx="1672">
                  <c:v>-4.6700000000000002E-4</c:v>
                </c:pt>
                <c:pt idx="1673">
                  <c:v>-4.3399999999999998E-4</c:v>
                </c:pt>
                <c:pt idx="1674">
                  <c:v>-4.15E-4</c:v>
                </c:pt>
                <c:pt idx="1675">
                  <c:v>-5.0100000000000003E-4</c:v>
                </c:pt>
                <c:pt idx="1676">
                  <c:v>-6.1600000000000001E-4</c:v>
                </c:pt>
                <c:pt idx="1677">
                  <c:v>-4.6099999999999998E-4</c:v>
                </c:pt>
                <c:pt idx="1678">
                  <c:v>-2.9599999999999998E-4</c:v>
                </c:pt>
                <c:pt idx="1679">
                  <c:v>-4.6000000000000001E-4</c:v>
                </c:pt>
                <c:pt idx="1680">
                  <c:v>-4.95E-4</c:v>
                </c:pt>
                <c:pt idx="1681">
                  <c:v>-4.1599999999999997E-4</c:v>
                </c:pt>
                <c:pt idx="1682">
                  <c:v>-4.6700000000000002E-4</c:v>
                </c:pt>
                <c:pt idx="1683">
                  <c:v>-5.2400000000000005E-4</c:v>
                </c:pt>
                <c:pt idx="1684">
                  <c:v>-4.8999999999999998E-4</c:v>
                </c:pt>
                <c:pt idx="1685">
                  <c:v>-3.9399999999999998E-4</c:v>
                </c:pt>
                <c:pt idx="1686">
                  <c:v>-2.63E-4</c:v>
                </c:pt>
                <c:pt idx="1687">
                  <c:v>-3.4099999999999999E-4</c:v>
                </c:pt>
                <c:pt idx="1688">
                  <c:v>-2.6499999999999999E-4</c:v>
                </c:pt>
                <c:pt idx="1689">
                  <c:v>-1.3799999999999999E-4</c:v>
                </c:pt>
                <c:pt idx="1690">
                  <c:v>-1.17E-4</c:v>
                </c:pt>
                <c:pt idx="1691">
                  <c:v>-1.5699999999999999E-4</c:v>
                </c:pt>
                <c:pt idx="1692">
                  <c:v>-1.37E-4</c:v>
                </c:pt>
                <c:pt idx="1693">
                  <c:v>-9.1799999999999995E-5</c:v>
                </c:pt>
                <c:pt idx="1694">
                  <c:v>-3.3699999999999999E-5</c:v>
                </c:pt>
                <c:pt idx="1695">
                  <c:v>-8.4800000000000001E-5</c:v>
                </c:pt>
                <c:pt idx="1696">
                  <c:v>-1.13E-4</c:v>
                </c:pt>
                <c:pt idx="1697">
                  <c:v>-1.3999999999999999E-4</c:v>
                </c:pt>
                <c:pt idx="1698">
                  <c:v>-2.3800000000000001E-4</c:v>
                </c:pt>
                <c:pt idx="1699">
                  <c:v>-1.3899999999999999E-4</c:v>
                </c:pt>
                <c:pt idx="1700">
                  <c:v>-4.7299999999999998E-5</c:v>
                </c:pt>
                <c:pt idx="1701">
                  <c:v>-1.4999999999999999E-4</c:v>
                </c:pt>
                <c:pt idx="1702">
                  <c:v>-1.7799999999999999E-4</c:v>
                </c:pt>
                <c:pt idx="1703">
                  <c:v>-1.5799999999999999E-4</c:v>
                </c:pt>
                <c:pt idx="1704">
                  <c:v>-1.4899999999999999E-4</c:v>
                </c:pt>
                <c:pt idx="1705">
                  <c:v>-1.75E-4</c:v>
                </c:pt>
                <c:pt idx="1706">
                  <c:v>-1.9000000000000001E-4</c:v>
                </c:pt>
                <c:pt idx="1707">
                  <c:v>-9.0600000000000007E-5</c:v>
                </c:pt>
                <c:pt idx="1708">
                  <c:v>-1.2400000000000001E-4</c:v>
                </c:pt>
                <c:pt idx="1709">
                  <c:v>-1.2E-4</c:v>
                </c:pt>
                <c:pt idx="1710">
                  <c:v>-4.7500000000000003E-5</c:v>
                </c:pt>
                <c:pt idx="1711">
                  <c:v>-9.6500000000000001E-5</c:v>
                </c:pt>
                <c:pt idx="1712">
                  <c:v>-7.8899999999999993E-5</c:v>
                </c:pt>
                <c:pt idx="1713">
                  <c:v>-6.3499999999999999E-5</c:v>
                </c:pt>
                <c:pt idx="1714">
                  <c:v>-6.9999999999999994E-5</c:v>
                </c:pt>
                <c:pt idx="1715">
                  <c:v>1.9000000000000001E-5</c:v>
                </c:pt>
                <c:pt idx="1716">
                  <c:v>-7.1199999999999996E-5</c:v>
                </c:pt>
                <c:pt idx="1717">
                  <c:v>-1.46E-4</c:v>
                </c:pt>
                <c:pt idx="1718">
                  <c:v>-1.59E-5</c:v>
                </c:pt>
                <c:pt idx="1719">
                  <c:v>5.1100000000000002E-6</c:v>
                </c:pt>
                <c:pt idx="1720">
                  <c:v>-4.51E-6</c:v>
                </c:pt>
                <c:pt idx="1721">
                  <c:v>1.7000000000000001E-4</c:v>
                </c:pt>
                <c:pt idx="1722">
                  <c:v>2.5399999999999999E-4</c:v>
                </c:pt>
                <c:pt idx="1723">
                  <c:v>1.92E-4</c:v>
                </c:pt>
                <c:pt idx="1724">
                  <c:v>5.7800000000000002E-5</c:v>
                </c:pt>
                <c:pt idx="1725">
                  <c:v>4.74E-5</c:v>
                </c:pt>
                <c:pt idx="1726">
                  <c:v>1.3300000000000001E-4</c:v>
                </c:pt>
                <c:pt idx="1727">
                  <c:v>9.9099999999999996E-5</c:v>
                </c:pt>
                <c:pt idx="1728">
                  <c:v>6.6799999999999997E-5</c:v>
                </c:pt>
                <c:pt idx="1729">
                  <c:v>1.03E-4</c:v>
                </c:pt>
                <c:pt idx="1730">
                  <c:v>-2.4199999999999999E-5</c:v>
                </c:pt>
                <c:pt idx="1731">
                  <c:v>-7.3300000000000001E-6</c:v>
                </c:pt>
                <c:pt idx="1732">
                  <c:v>2.12E-5</c:v>
                </c:pt>
                <c:pt idx="1733">
                  <c:v>-1.29E-5</c:v>
                </c:pt>
                <c:pt idx="1734">
                  <c:v>-2.6299999999999999E-5</c:v>
                </c:pt>
                <c:pt idx="1735">
                  <c:v>-1.1400000000000001E-4</c:v>
                </c:pt>
                <c:pt idx="1736">
                  <c:v>-1.5699999999999999E-4</c:v>
                </c:pt>
                <c:pt idx="1737">
                  <c:v>-1.02E-4</c:v>
                </c:pt>
                <c:pt idx="1738">
                  <c:v>-4.5899999999999998E-5</c:v>
                </c:pt>
                <c:pt idx="1739">
                  <c:v>-9.9299999999999998E-6</c:v>
                </c:pt>
                <c:pt idx="1740">
                  <c:v>-2.0000000000000001E-4</c:v>
                </c:pt>
                <c:pt idx="1741">
                  <c:v>-1.05E-4</c:v>
                </c:pt>
                <c:pt idx="1742">
                  <c:v>-5.7399999999999999E-5</c:v>
                </c:pt>
                <c:pt idx="1743">
                  <c:v>5.3299999999999998E-6</c:v>
                </c:pt>
                <c:pt idx="1744">
                  <c:v>-2.87E-5</c:v>
                </c:pt>
                <c:pt idx="1745">
                  <c:v>-4.1E-5</c:v>
                </c:pt>
                <c:pt idx="1746">
                  <c:v>-5.52E-5</c:v>
                </c:pt>
                <c:pt idx="1747">
                  <c:v>3.9400000000000002E-5</c:v>
                </c:pt>
                <c:pt idx="1748">
                  <c:v>9.2E-5</c:v>
                </c:pt>
                <c:pt idx="1749">
                  <c:v>4.5399999999999999E-5</c:v>
                </c:pt>
                <c:pt idx="1750">
                  <c:v>6.9599999999999998E-5</c:v>
                </c:pt>
                <c:pt idx="1751">
                  <c:v>-2.69E-5</c:v>
                </c:pt>
                <c:pt idx="1752">
                  <c:v>-1.63E-5</c:v>
                </c:pt>
                <c:pt idx="1753">
                  <c:v>1.35E-4</c:v>
                </c:pt>
                <c:pt idx="1754">
                  <c:v>1.2099999999999999E-5</c:v>
                </c:pt>
                <c:pt idx="1755">
                  <c:v>-6.19E-5</c:v>
                </c:pt>
                <c:pt idx="1756">
                  <c:v>-7.4900000000000005E-5</c:v>
                </c:pt>
                <c:pt idx="1757">
                  <c:v>-1.8900000000000001E-4</c:v>
                </c:pt>
                <c:pt idx="1758">
                  <c:v>-1.34E-4</c:v>
                </c:pt>
                <c:pt idx="1759">
                  <c:v>2.62E-5</c:v>
                </c:pt>
                <c:pt idx="1760">
                  <c:v>-4.18E-5</c:v>
                </c:pt>
                <c:pt idx="1761">
                  <c:v>-2.9E-5</c:v>
                </c:pt>
                <c:pt idx="1762">
                  <c:v>5.6100000000000002E-5</c:v>
                </c:pt>
                <c:pt idx="1763">
                  <c:v>9.2299999999999994E-5</c:v>
                </c:pt>
                <c:pt idx="1764">
                  <c:v>1.45E-4</c:v>
                </c:pt>
                <c:pt idx="1765">
                  <c:v>1.17E-4</c:v>
                </c:pt>
                <c:pt idx="1766">
                  <c:v>-3.3500000000000001E-6</c:v>
                </c:pt>
                <c:pt idx="1767">
                  <c:v>-6.5300000000000002E-5</c:v>
                </c:pt>
                <c:pt idx="1768">
                  <c:v>-9.4099999999999997E-5</c:v>
                </c:pt>
                <c:pt idx="1769">
                  <c:v>-1.7600000000000001E-5</c:v>
                </c:pt>
                <c:pt idx="1770">
                  <c:v>-2.9200000000000002E-5</c:v>
                </c:pt>
                <c:pt idx="1771">
                  <c:v>-5.4700000000000001E-5</c:v>
                </c:pt>
                <c:pt idx="1772">
                  <c:v>1.25E-4</c:v>
                </c:pt>
                <c:pt idx="1773">
                  <c:v>1.46E-4</c:v>
                </c:pt>
                <c:pt idx="1774">
                  <c:v>1.6799999999999999E-4</c:v>
                </c:pt>
                <c:pt idx="1775">
                  <c:v>2.2599999999999999E-4</c:v>
                </c:pt>
                <c:pt idx="1776">
                  <c:v>2.3699999999999999E-4</c:v>
                </c:pt>
                <c:pt idx="1777">
                  <c:v>1.65E-4</c:v>
                </c:pt>
                <c:pt idx="1778">
                  <c:v>4.49E-5</c:v>
                </c:pt>
                <c:pt idx="1779">
                  <c:v>6.19E-5</c:v>
                </c:pt>
                <c:pt idx="1780">
                  <c:v>1.03E-4</c:v>
                </c:pt>
                <c:pt idx="1781">
                  <c:v>1.03E-4</c:v>
                </c:pt>
                <c:pt idx="1782">
                  <c:v>1.4300000000000001E-4</c:v>
                </c:pt>
                <c:pt idx="1783">
                  <c:v>1.73E-4</c:v>
                </c:pt>
                <c:pt idx="1784">
                  <c:v>2.2599999999999999E-4</c:v>
                </c:pt>
                <c:pt idx="1785">
                  <c:v>3.19E-4</c:v>
                </c:pt>
                <c:pt idx="1786">
                  <c:v>4.2099999999999999E-4</c:v>
                </c:pt>
                <c:pt idx="1787">
                  <c:v>3.6600000000000001E-4</c:v>
                </c:pt>
                <c:pt idx="1788">
                  <c:v>3.2200000000000002E-4</c:v>
                </c:pt>
                <c:pt idx="1789">
                  <c:v>3.6400000000000001E-4</c:v>
                </c:pt>
                <c:pt idx="1790">
                  <c:v>3.3300000000000002E-4</c:v>
                </c:pt>
                <c:pt idx="1791">
                  <c:v>3.4099999999999999E-4</c:v>
                </c:pt>
                <c:pt idx="1792">
                  <c:v>3.2000000000000003E-4</c:v>
                </c:pt>
                <c:pt idx="1793">
                  <c:v>4.5899999999999999E-4</c:v>
                </c:pt>
                <c:pt idx="1794">
                  <c:v>5.1999999999999995E-4</c:v>
                </c:pt>
                <c:pt idx="1795">
                  <c:v>4.8799999999999999E-4</c:v>
                </c:pt>
                <c:pt idx="1796">
                  <c:v>5.2999999999999998E-4</c:v>
                </c:pt>
                <c:pt idx="1797">
                  <c:v>4.64E-4</c:v>
                </c:pt>
                <c:pt idx="1798">
                  <c:v>5.6499999999999996E-4</c:v>
                </c:pt>
                <c:pt idx="1799">
                  <c:v>7.1699999999999997E-4</c:v>
                </c:pt>
                <c:pt idx="1800">
                  <c:v>6.2100000000000002E-4</c:v>
                </c:pt>
                <c:pt idx="1801">
                  <c:v>4.73E-4</c:v>
                </c:pt>
                <c:pt idx="1802">
                  <c:v>5.2400000000000005E-4</c:v>
                </c:pt>
                <c:pt idx="1803">
                  <c:v>5.3899999999999998E-4</c:v>
                </c:pt>
                <c:pt idx="1804">
                  <c:v>4.08E-4</c:v>
                </c:pt>
                <c:pt idx="1805">
                  <c:v>3.8299999999999999E-4</c:v>
                </c:pt>
                <c:pt idx="1806">
                  <c:v>3.8499999999999998E-4</c:v>
                </c:pt>
                <c:pt idx="1807">
                  <c:v>3.7399999999999998E-4</c:v>
                </c:pt>
                <c:pt idx="1808">
                  <c:v>4.9299999999999995E-4</c:v>
                </c:pt>
                <c:pt idx="1809">
                  <c:v>5.9299999999999999E-4</c:v>
                </c:pt>
                <c:pt idx="1810">
                  <c:v>5.1099999999999995E-4</c:v>
                </c:pt>
                <c:pt idx="1811">
                  <c:v>6.0300000000000002E-4</c:v>
                </c:pt>
                <c:pt idx="1812">
                  <c:v>6.2299999999999996E-4</c:v>
                </c:pt>
                <c:pt idx="1813">
                  <c:v>4.7100000000000001E-4</c:v>
                </c:pt>
                <c:pt idx="1814">
                  <c:v>4.5199999999999998E-4</c:v>
                </c:pt>
                <c:pt idx="1815">
                  <c:v>4.4099999999999999E-4</c:v>
                </c:pt>
                <c:pt idx="1816">
                  <c:v>3.6900000000000002E-4</c:v>
                </c:pt>
                <c:pt idx="1817">
                  <c:v>3.7599999999999998E-4</c:v>
                </c:pt>
                <c:pt idx="1818">
                  <c:v>3.6200000000000002E-4</c:v>
                </c:pt>
                <c:pt idx="1819">
                  <c:v>4.28E-4</c:v>
                </c:pt>
                <c:pt idx="1820">
                  <c:v>4.4999999999999999E-4</c:v>
                </c:pt>
                <c:pt idx="1821">
                  <c:v>4.1300000000000001E-4</c:v>
                </c:pt>
                <c:pt idx="1822">
                  <c:v>4.0099999999999999E-4</c:v>
                </c:pt>
                <c:pt idx="1823">
                  <c:v>3.9800000000000002E-4</c:v>
                </c:pt>
                <c:pt idx="1824">
                  <c:v>3.6200000000000002E-4</c:v>
                </c:pt>
                <c:pt idx="1825">
                  <c:v>3.7599999999999998E-4</c:v>
                </c:pt>
                <c:pt idx="1826">
                  <c:v>3.7100000000000002E-4</c:v>
                </c:pt>
                <c:pt idx="1827">
                  <c:v>3.4900000000000003E-4</c:v>
                </c:pt>
                <c:pt idx="1828">
                  <c:v>3.2400000000000001E-4</c:v>
                </c:pt>
                <c:pt idx="1829">
                  <c:v>2.6600000000000001E-4</c:v>
                </c:pt>
                <c:pt idx="1830">
                  <c:v>3.0299999999999999E-4</c:v>
                </c:pt>
                <c:pt idx="1831">
                  <c:v>3.5199999999999999E-4</c:v>
                </c:pt>
                <c:pt idx="1832">
                  <c:v>2.3000000000000001E-4</c:v>
                </c:pt>
                <c:pt idx="1833">
                  <c:v>2.0699999999999999E-4</c:v>
                </c:pt>
                <c:pt idx="1834">
                  <c:v>2.02E-4</c:v>
                </c:pt>
                <c:pt idx="1835">
                  <c:v>1.5699999999999999E-4</c:v>
                </c:pt>
                <c:pt idx="1836">
                  <c:v>1.3899999999999999E-4</c:v>
                </c:pt>
                <c:pt idx="1837">
                  <c:v>2.03E-4</c:v>
                </c:pt>
                <c:pt idx="1838">
                  <c:v>2.7500000000000002E-4</c:v>
                </c:pt>
                <c:pt idx="1839">
                  <c:v>2.2100000000000001E-4</c:v>
                </c:pt>
                <c:pt idx="1840">
                  <c:v>2.14E-4</c:v>
                </c:pt>
                <c:pt idx="1841">
                  <c:v>2.4600000000000002E-4</c:v>
                </c:pt>
                <c:pt idx="1842">
                  <c:v>2.33E-4</c:v>
                </c:pt>
                <c:pt idx="1843">
                  <c:v>2.32E-4</c:v>
                </c:pt>
                <c:pt idx="1844">
                  <c:v>2.92E-4</c:v>
                </c:pt>
                <c:pt idx="1845">
                  <c:v>2.5599999999999999E-4</c:v>
                </c:pt>
                <c:pt idx="1846">
                  <c:v>1.94E-4</c:v>
                </c:pt>
                <c:pt idx="1847">
                  <c:v>2.03E-4</c:v>
                </c:pt>
                <c:pt idx="1848">
                  <c:v>2.3699999999999999E-4</c:v>
                </c:pt>
                <c:pt idx="1849">
                  <c:v>2.2900000000000001E-4</c:v>
                </c:pt>
                <c:pt idx="1850">
                  <c:v>1.44E-4</c:v>
                </c:pt>
                <c:pt idx="1851">
                  <c:v>7.9900000000000004E-5</c:v>
                </c:pt>
                <c:pt idx="1852">
                  <c:v>1.34E-4</c:v>
                </c:pt>
                <c:pt idx="1853">
                  <c:v>1.3799999999999999E-4</c:v>
                </c:pt>
                <c:pt idx="1854">
                  <c:v>1.4300000000000001E-4</c:v>
                </c:pt>
                <c:pt idx="1855">
                  <c:v>1.2300000000000001E-4</c:v>
                </c:pt>
                <c:pt idx="1856">
                  <c:v>1.1900000000000001E-4</c:v>
                </c:pt>
                <c:pt idx="1857">
                  <c:v>9.8599999999999998E-5</c:v>
                </c:pt>
                <c:pt idx="1858">
                  <c:v>1.52E-5</c:v>
                </c:pt>
                <c:pt idx="1859">
                  <c:v>6.2500000000000001E-5</c:v>
                </c:pt>
                <c:pt idx="1860">
                  <c:v>6.4399999999999993E-5</c:v>
                </c:pt>
                <c:pt idx="1861">
                  <c:v>6.3499999999999999E-5</c:v>
                </c:pt>
                <c:pt idx="1862">
                  <c:v>8.8300000000000005E-5</c:v>
                </c:pt>
                <c:pt idx="1863">
                  <c:v>7.8399999999999995E-5</c:v>
                </c:pt>
                <c:pt idx="1864">
                  <c:v>5.5800000000000001E-5</c:v>
                </c:pt>
                <c:pt idx="1865">
                  <c:v>3.8000000000000002E-5</c:v>
                </c:pt>
                <c:pt idx="1866">
                  <c:v>6.3299999999999994E-5</c:v>
                </c:pt>
                <c:pt idx="1867">
                  <c:v>1.06E-4</c:v>
                </c:pt>
                <c:pt idx="1868">
                  <c:v>8.8700000000000001E-5</c:v>
                </c:pt>
                <c:pt idx="1869">
                  <c:v>1.2400000000000001E-4</c:v>
                </c:pt>
                <c:pt idx="1870">
                  <c:v>1.4799999999999999E-4</c:v>
                </c:pt>
                <c:pt idx="1871">
                  <c:v>1.21E-4</c:v>
                </c:pt>
                <c:pt idx="1872">
                  <c:v>1.1E-4</c:v>
                </c:pt>
                <c:pt idx="1873">
                  <c:v>1.2799999999999999E-4</c:v>
                </c:pt>
                <c:pt idx="1874">
                  <c:v>9.31E-5</c:v>
                </c:pt>
                <c:pt idx="1875">
                  <c:v>8.4499999999999994E-5</c:v>
                </c:pt>
                <c:pt idx="1876">
                  <c:v>1.27E-4</c:v>
                </c:pt>
                <c:pt idx="1877">
                  <c:v>1.8000000000000001E-4</c:v>
                </c:pt>
                <c:pt idx="1878">
                  <c:v>2.05E-4</c:v>
                </c:pt>
                <c:pt idx="1879">
                  <c:v>2.5900000000000001E-4</c:v>
                </c:pt>
                <c:pt idx="1880">
                  <c:v>3.6699999999999998E-4</c:v>
                </c:pt>
                <c:pt idx="1881">
                  <c:v>4.8999999999999998E-4</c:v>
                </c:pt>
                <c:pt idx="1882">
                  <c:v>5.5800000000000001E-4</c:v>
                </c:pt>
                <c:pt idx="1883">
                  <c:v>6.38E-4</c:v>
                </c:pt>
                <c:pt idx="1884">
                  <c:v>7.94E-4</c:v>
                </c:pt>
                <c:pt idx="1885">
                  <c:v>9.0700000000000004E-4</c:v>
                </c:pt>
                <c:pt idx="1886">
                  <c:v>1.0200000000000001E-3</c:v>
                </c:pt>
                <c:pt idx="1887">
                  <c:v>1.1000000000000001E-3</c:v>
                </c:pt>
                <c:pt idx="1888">
                  <c:v>1.14E-3</c:v>
                </c:pt>
                <c:pt idx="1889">
                  <c:v>1.15E-3</c:v>
                </c:pt>
                <c:pt idx="1890">
                  <c:v>1.17E-3</c:v>
                </c:pt>
                <c:pt idx="1891">
                  <c:v>1.25E-3</c:v>
                </c:pt>
                <c:pt idx="1892">
                  <c:v>1.39E-3</c:v>
                </c:pt>
                <c:pt idx="1893">
                  <c:v>1.34E-3</c:v>
                </c:pt>
                <c:pt idx="1894">
                  <c:v>9.5200000000000005E-4</c:v>
                </c:pt>
                <c:pt idx="1895">
                  <c:v>7.4100000000000001E-4</c:v>
                </c:pt>
                <c:pt idx="1896">
                  <c:v>6.9300000000000004E-4</c:v>
                </c:pt>
                <c:pt idx="1897">
                  <c:v>6.4099999999999997E-4</c:v>
                </c:pt>
                <c:pt idx="1898">
                  <c:v>5.8600000000000004E-4</c:v>
                </c:pt>
                <c:pt idx="1899">
                  <c:v>4.7800000000000002E-4</c:v>
                </c:pt>
                <c:pt idx="1900">
                  <c:v>3.4699999999999998E-4</c:v>
                </c:pt>
                <c:pt idx="1901">
                  <c:v>2.3599999999999999E-4</c:v>
                </c:pt>
                <c:pt idx="1902">
                  <c:v>8.8599999999999999E-5</c:v>
                </c:pt>
                <c:pt idx="1903">
                  <c:v>-7.0299999999999996E-6</c:v>
                </c:pt>
                <c:pt idx="1904">
                  <c:v>-8.6799999999999996E-5</c:v>
                </c:pt>
                <c:pt idx="1905">
                  <c:v>-1.2999999999999999E-4</c:v>
                </c:pt>
                <c:pt idx="1906">
                  <c:v>-1.5100000000000001E-4</c:v>
                </c:pt>
                <c:pt idx="1907">
                  <c:v>-1.4200000000000001E-4</c:v>
                </c:pt>
                <c:pt idx="1908">
                  <c:v>-1.2300000000000001E-4</c:v>
                </c:pt>
                <c:pt idx="1909">
                  <c:v>-1.27E-4</c:v>
                </c:pt>
                <c:pt idx="1910">
                  <c:v>-1.02E-4</c:v>
                </c:pt>
                <c:pt idx="1911">
                  <c:v>-3.4600000000000001E-5</c:v>
                </c:pt>
                <c:pt idx="1912">
                  <c:v>5.7200000000000001E-5</c:v>
                </c:pt>
                <c:pt idx="1913">
                  <c:v>1.73E-4</c:v>
                </c:pt>
                <c:pt idx="1914">
                  <c:v>2.9399999999999999E-4</c:v>
                </c:pt>
                <c:pt idx="1915">
                  <c:v>3.7100000000000002E-4</c:v>
                </c:pt>
                <c:pt idx="1916">
                  <c:v>3.79E-4</c:v>
                </c:pt>
                <c:pt idx="1917">
                  <c:v>3.21E-4</c:v>
                </c:pt>
                <c:pt idx="1918">
                  <c:v>2.3900000000000001E-4</c:v>
                </c:pt>
                <c:pt idx="1919">
                  <c:v>8.5900000000000001E-5</c:v>
                </c:pt>
                <c:pt idx="1920">
                  <c:v>-9.8499999999999995E-5</c:v>
                </c:pt>
                <c:pt idx="1921">
                  <c:v>-1.92E-4</c:v>
                </c:pt>
                <c:pt idx="1922">
                  <c:v>-2.7799999999999998E-4</c:v>
                </c:pt>
                <c:pt idx="1923">
                  <c:v>-3.48E-4</c:v>
                </c:pt>
                <c:pt idx="1924">
                  <c:v>-3.8900000000000002E-4</c:v>
                </c:pt>
                <c:pt idx="1925">
                  <c:v>-3.8499999999999998E-4</c:v>
                </c:pt>
                <c:pt idx="1926">
                  <c:v>-3.7199999999999999E-4</c:v>
                </c:pt>
                <c:pt idx="1927">
                  <c:v>-4.1399999999999998E-4</c:v>
                </c:pt>
                <c:pt idx="1928">
                  <c:v>-4.4999999999999999E-4</c:v>
                </c:pt>
                <c:pt idx="1929">
                  <c:v>-4.64E-4</c:v>
                </c:pt>
                <c:pt idx="1930">
                  <c:v>-4.4900000000000002E-4</c:v>
                </c:pt>
                <c:pt idx="1931">
                  <c:v>-3.9500000000000001E-4</c:v>
                </c:pt>
                <c:pt idx="1932">
                  <c:v>-3.8499999999999998E-4</c:v>
                </c:pt>
                <c:pt idx="1933">
                  <c:v>-3.6600000000000001E-4</c:v>
                </c:pt>
                <c:pt idx="1934">
                  <c:v>-3.5E-4</c:v>
                </c:pt>
                <c:pt idx="1935">
                  <c:v>-3.79E-4</c:v>
                </c:pt>
                <c:pt idx="1936">
                  <c:v>-3.5799999999999997E-4</c:v>
                </c:pt>
                <c:pt idx="1937">
                  <c:v>-3.2499999999999999E-4</c:v>
                </c:pt>
                <c:pt idx="1938">
                  <c:v>-3.1199999999999999E-4</c:v>
                </c:pt>
                <c:pt idx="1939">
                  <c:v>-2.8299999999999999E-4</c:v>
                </c:pt>
                <c:pt idx="1940">
                  <c:v>-3.4099999999999999E-4</c:v>
                </c:pt>
                <c:pt idx="1941">
                  <c:v>-3.9100000000000002E-4</c:v>
                </c:pt>
                <c:pt idx="1942">
                  <c:v>-3.5E-4</c:v>
                </c:pt>
                <c:pt idx="1943">
                  <c:v>-3.19E-4</c:v>
                </c:pt>
                <c:pt idx="1944">
                  <c:v>-3.3500000000000001E-4</c:v>
                </c:pt>
                <c:pt idx="1945">
                  <c:v>-3.4699999999999998E-4</c:v>
                </c:pt>
                <c:pt idx="1946">
                  <c:v>-3.1799999999999998E-4</c:v>
                </c:pt>
                <c:pt idx="1947">
                  <c:v>-2.8699999999999998E-4</c:v>
                </c:pt>
                <c:pt idx="1948">
                  <c:v>-2.5399999999999999E-4</c:v>
                </c:pt>
                <c:pt idx="1949">
                  <c:v>-2.31E-4</c:v>
                </c:pt>
                <c:pt idx="1950">
                  <c:v>-2.0100000000000001E-4</c:v>
                </c:pt>
                <c:pt idx="1951">
                  <c:v>-1.83E-4</c:v>
                </c:pt>
                <c:pt idx="1952">
                  <c:v>-1.5899999999999999E-4</c:v>
                </c:pt>
                <c:pt idx="1953">
                  <c:v>-1.0399999999999999E-4</c:v>
                </c:pt>
                <c:pt idx="1954">
                  <c:v>-4.9299999999999999E-5</c:v>
                </c:pt>
                <c:pt idx="1955">
                  <c:v>5.2000000000000002E-6</c:v>
                </c:pt>
                <c:pt idx="1956">
                  <c:v>8.3300000000000005E-5</c:v>
                </c:pt>
                <c:pt idx="1957">
                  <c:v>2.6200000000000003E-4</c:v>
                </c:pt>
                <c:pt idx="1958">
                  <c:v>4.73E-4</c:v>
                </c:pt>
                <c:pt idx="1959">
                  <c:v>7.0399999999999998E-4</c:v>
                </c:pt>
                <c:pt idx="1960">
                  <c:v>9.3700000000000001E-4</c:v>
                </c:pt>
                <c:pt idx="1961">
                  <c:v>1.1100000000000001E-3</c:v>
                </c:pt>
                <c:pt idx="1962">
                  <c:v>1.1999999999999999E-3</c:v>
                </c:pt>
                <c:pt idx="1963">
                  <c:v>1.2099999999999999E-3</c:v>
                </c:pt>
                <c:pt idx="1964">
                  <c:v>1.1299999999999999E-3</c:v>
                </c:pt>
                <c:pt idx="1965">
                  <c:v>9.8299999999999993E-4</c:v>
                </c:pt>
                <c:pt idx="1966">
                  <c:v>8.0000000000000004E-4</c:v>
                </c:pt>
                <c:pt idx="1967">
                  <c:v>6.69E-4</c:v>
                </c:pt>
                <c:pt idx="1968">
                  <c:v>5.0600000000000005E-4</c:v>
                </c:pt>
                <c:pt idx="1969">
                  <c:v>4.06E-4</c:v>
                </c:pt>
                <c:pt idx="1970">
                  <c:v>3.6299999999999999E-4</c:v>
                </c:pt>
                <c:pt idx="1971">
                  <c:v>3.77E-4</c:v>
                </c:pt>
                <c:pt idx="1972">
                  <c:v>3.8299999999999999E-4</c:v>
                </c:pt>
                <c:pt idx="1973">
                  <c:v>3.77E-4</c:v>
                </c:pt>
                <c:pt idx="1974">
                  <c:v>3.5599999999999998E-4</c:v>
                </c:pt>
                <c:pt idx="1975">
                  <c:v>3.3300000000000002E-4</c:v>
                </c:pt>
                <c:pt idx="1976">
                  <c:v>3.5199999999999999E-4</c:v>
                </c:pt>
                <c:pt idx="1977">
                  <c:v>3.7599999999999998E-4</c:v>
                </c:pt>
                <c:pt idx="1978">
                  <c:v>4.0700000000000003E-4</c:v>
                </c:pt>
                <c:pt idx="1979">
                  <c:v>4.1199999999999999E-4</c:v>
                </c:pt>
                <c:pt idx="1980">
                  <c:v>4.08E-4</c:v>
                </c:pt>
                <c:pt idx="1981">
                  <c:v>3.9899999999999999E-4</c:v>
                </c:pt>
                <c:pt idx="1982">
                  <c:v>3.8400000000000001E-4</c:v>
                </c:pt>
                <c:pt idx="1983">
                  <c:v>3.88E-4</c:v>
                </c:pt>
                <c:pt idx="1984">
                  <c:v>4.1100000000000002E-4</c:v>
                </c:pt>
                <c:pt idx="1985">
                  <c:v>4.46E-4</c:v>
                </c:pt>
                <c:pt idx="1986">
                  <c:v>4.1399999999999998E-4</c:v>
                </c:pt>
                <c:pt idx="1987">
                  <c:v>3.68E-4</c:v>
                </c:pt>
                <c:pt idx="1988">
                  <c:v>3.86E-4</c:v>
                </c:pt>
                <c:pt idx="1989">
                  <c:v>4.3399999999999998E-4</c:v>
                </c:pt>
                <c:pt idx="1990">
                  <c:v>4.17E-4</c:v>
                </c:pt>
                <c:pt idx="1991">
                  <c:v>4.0099999999999999E-4</c:v>
                </c:pt>
                <c:pt idx="1992">
                  <c:v>4.2499999999999998E-4</c:v>
                </c:pt>
                <c:pt idx="1993">
                  <c:v>4.57E-4</c:v>
                </c:pt>
                <c:pt idx="1994">
                  <c:v>4.2900000000000002E-4</c:v>
                </c:pt>
                <c:pt idx="1995">
                  <c:v>3.8699999999999997E-4</c:v>
                </c:pt>
                <c:pt idx="1996">
                  <c:v>3.6499999999999998E-4</c:v>
                </c:pt>
                <c:pt idx="1997">
                  <c:v>3.9800000000000002E-4</c:v>
                </c:pt>
                <c:pt idx="1998">
                  <c:v>4.0400000000000001E-4</c:v>
                </c:pt>
                <c:pt idx="1999">
                  <c:v>4.0400000000000001E-4</c:v>
                </c:pt>
                <c:pt idx="2000">
                  <c:v>4.1199999999999999E-4</c:v>
                </c:pt>
                <c:pt idx="2001">
                  <c:v>4.0499999999999998E-4</c:v>
                </c:pt>
                <c:pt idx="2002">
                  <c:v>3.8000000000000002E-4</c:v>
                </c:pt>
                <c:pt idx="2003">
                  <c:v>3.6900000000000002E-4</c:v>
                </c:pt>
                <c:pt idx="2004">
                  <c:v>3.5399999999999999E-4</c:v>
                </c:pt>
                <c:pt idx="2005">
                  <c:v>3.8900000000000002E-4</c:v>
                </c:pt>
                <c:pt idx="2006">
                  <c:v>4.0999999999999999E-4</c:v>
                </c:pt>
                <c:pt idx="2007">
                  <c:v>4.1899999999999999E-4</c:v>
                </c:pt>
                <c:pt idx="2008">
                  <c:v>4.3399999999999998E-4</c:v>
                </c:pt>
                <c:pt idx="2009">
                  <c:v>3.9800000000000002E-4</c:v>
                </c:pt>
                <c:pt idx="2010">
                  <c:v>3.7800000000000003E-4</c:v>
                </c:pt>
                <c:pt idx="2011">
                  <c:v>3.97E-4</c:v>
                </c:pt>
                <c:pt idx="2012">
                  <c:v>3.9300000000000001E-4</c:v>
                </c:pt>
                <c:pt idx="2013">
                  <c:v>4.26E-4</c:v>
                </c:pt>
                <c:pt idx="2014">
                  <c:v>4.64E-4</c:v>
                </c:pt>
                <c:pt idx="2015">
                  <c:v>4.9700000000000005E-4</c:v>
                </c:pt>
                <c:pt idx="2016">
                  <c:v>4.7399999999999997E-4</c:v>
                </c:pt>
                <c:pt idx="2017">
                  <c:v>4.3600000000000003E-4</c:v>
                </c:pt>
                <c:pt idx="2018">
                  <c:v>4.3800000000000002E-4</c:v>
                </c:pt>
                <c:pt idx="2019">
                  <c:v>4.57E-4</c:v>
                </c:pt>
                <c:pt idx="2020">
                  <c:v>4.6000000000000001E-4</c:v>
                </c:pt>
                <c:pt idx="2021">
                  <c:v>4.2400000000000001E-4</c:v>
                </c:pt>
                <c:pt idx="2022">
                  <c:v>3.79E-4</c:v>
                </c:pt>
                <c:pt idx="2023">
                  <c:v>3.6999999999999999E-4</c:v>
                </c:pt>
                <c:pt idx="2024">
                  <c:v>3.7800000000000003E-4</c:v>
                </c:pt>
                <c:pt idx="2025">
                  <c:v>3.6900000000000002E-4</c:v>
                </c:pt>
                <c:pt idx="2026">
                  <c:v>3.2499999999999999E-4</c:v>
                </c:pt>
                <c:pt idx="2027">
                  <c:v>3.1E-4</c:v>
                </c:pt>
                <c:pt idx="2028">
                  <c:v>2.9599999999999998E-4</c:v>
                </c:pt>
                <c:pt idx="2029">
                  <c:v>2.7099999999999997E-4</c:v>
                </c:pt>
                <c:pt idx="2030">
                  <c:v>2.4800000000000001E-4</c:v>
                </c:pt>
                <c:pt idx="2031">
                  <c:v>2.34E-4</c:v>
                </c:pt>
                <c:pt idx="2032">
                  <c:v>2.41E-4</c:v>
                </c:pt>
                <c:pt idx="2033">
                  <c:v>2.1800000000000001E-4</c:v>
                </c:pt>
                <c:pt idx="2034">
                  <c:v>2.1100000000000001E-4</c:v>
                </c:pt>
                <c:pt idx="2035">
                  <c:v>1.7899999999999999E-4</c:v>
                </c:pt>
                <c:pt idx="2036">
                  <c:v>1.5699999999999999E-4</c:v>
                </c:pt>
                <c:pt idx="2037">
                  <c:v>1.56E-4</c:v>
                </c:pt>
                <c:pt idx="2038">
                  <c:v>1.16E-4</c:v>
                </c:pt>
                <c:pt idx="2039">
                  <c:v>6.9900000000000005E-5</c:v>
                </c:pt>
                <c:pt idx="2040">
                  <c:v>4.1E-5</c:v>
                </c:pt>
                <c:pt idx="2041">
                  <c:v>1.7099999999999999E-5</c:v>
                </c:pt>
                <c:pt idx="2042">
                  <c:v>-3.01E-6</c:v>
                </c:pt>
                <c:pt idx="2043">
                  <c:v>-3.8199999999999998E-6</c:v>
                </c:pt>
                <c:pt idx="2044">
                  <c:v>-8.6499999999999998E-7</c:v>
                </c:pt>
                <c:pt idx="2045">
                  <c:v>-1.15E-5</c:v>
                </c:pt>
                <c:pt idx="2046">
                  <c:v>-1.3599999999999999E-6</c:v>
                </c:pt>
                <c:pt idx="2047">
                  <c:v>-1.1399999999999999E-5</c:v>
                </c:pt>
                <c:pt idx="2048">
                  <c:v>-1.8600000000000001E-5</c:v>
                </c:pt>
                <c:pt idx="2049">
                  <c:v>-1.5800000000000001E-5</c:v>
                </c:pt>
                <c:pt idx="2050">
                  <c:v>-1.0200000000000001E-5</c:v>
                </c:pt>
                <c:pt idx="2051">
                  <c:v>7.9300000000000003E-6</c:v>
                </c:pt>
                <c:pt idx="2052">
                  <c:v>-4.2899999999999996E-6</c:v>
                </c:pt>
                <c:pt idx="2053">
                  <c:v>-9.1900000000000001E-6</c:v>
                </c:pt>
                <c:pt idx="2054">
                  <c:v>-2.37E-5</c:v>
                </c:pt>
                <c:pt idx="2055">
                  <c:v>-1.5500000000000001E-5</c:v>
                </c:pt>
                <c:pt idx="2056">
                  <c:v>-3.7699999999999999E-6</c:v>
                </c:pt>
                <c:pt idx="2057">
                  <c:v>-3.18E-5</c:v>
                </c:pt>
                <c:pt idx="2058">
                  <c:v>-1.9300000000000002E-5</c:v>
                </c:pt>
                <c:pt idx="2059">
                  <c:v>2.8500000000000002E-5</c:v>
                </c:pt>
                <c:pt idx="2060">
                  <c:v>2.6299999999999999E-5</c:v>
                </c:pt>
                <c:pt idx="2061">
                  <c:v>-1.4E-5</c:v>
                </c:pt>
                <c:pt idx="2062">
                  <c:v>-2.5400000000000001E-5</c:v>
                </c:pt>
                <c:pt idx="2063">
                  <c:v>2.72E-5</c:v>
                </c:pt>
                <c:pt idx="2064">
                  <c:v>5.5099999999999998E-5</c:v>
                </c:pt>
                <c:pt idx="2065">
                  <c:v>7.4900000000000005E-5</c:v>
                </c:pt>
                <c:pt idx="2066">
                  <c:v>1.03E-4</c:v>
                </c:pt>
                <c:pt idx="2067">
                  <c:v>1.3799999999999999E-4</c:v>
                </c:pt>
                <c:pt idx="2068">
                  <c:v>9.2800000000000006E-5</c:v>
                </c:pt>
                <c:pt idx="2069">
                  <c:v>6.0600000000000003E-5</c:v>
                </c:pt>
                <c:pt idx="2070">
                  <c:v>1.03E-4</c:v>
                </c:pt>
                <c:pt idx="2071">
                  <c:v>1.4899999999999999E-4</c:v>
                </c:pt>
                <c:pt idx="2072">
                  <c:v>1.65E-4</c:v>
                </c:pt>
                <c:pt idx="2073">
                  <c:v>2.1699999999999999E-4</c:v>
                </c:pt>
                <c:pt idx="2074">
                  <c:v>2.8800000000000001E-4</c:v>
                </c:pt>
                <c:pt idx="2075">
                  <c:v>3.6400000000000001E-4</c:v>
                </c:pt>
                <c:pt idx="2076">
                  <c:v>4.2200000000000001E-4</c:v>
                </c:pt>
                <c:pt idx="2077">
                  <c:v>4.3300000000000001E-4</c:v>
                </c:pt>
                <c:pt idx="2078">
                  <c:v>4.46E-4</c:v>
                </c:pt>
                <c:pt idx="2079">
                  <c:v>4.6999999999999999E-4</c:v>
                </c:pt>
                <c:pt idx="2080">
                  <c:v>4.8000000000000001E-4</c:v>
                </c:pt>
                <c:pt idx="2081">
                  <c:v>4.75E-4</c:v>
                </c:pt>
                <c:pt idx="2082">
                  <c:v>4.0000000000000002E-4</c:v>
                </c:pt>
                <c:pt idx="2083">
                  <c:v>2.9500000000000001E-4</c:v>
                </c:pt>
                <c:pt idx="2084">
                  <c:v>2.43E-4</c:v>
                </c:pt>
                <c:pt idx="2085">
                  <c:v>2.4899999999999998E-4</c:v>
                </c:pt>
                <c:pt idx="2086">
                  <c:v>2.0000000000000001E-4</c:v>
                </c:pt>
                <c:pt idx="2087">
                  <c:v>1.63E-4</c:v>
                </c:pt>
                <c:pt idx="2088">
                  <c:v>1.66E-4</c:v>
                </c:pt>
                <c:pt idx="2089">
                  <c:v>1.4100000000000001E-4</c:v>
                </c:pt>
                <c:pt idx="2090">
                  <c:v>8.2700000000000004E-5</c:v>
                </c:pt>
                <c:pt idx="2091">
                  <c:v>4.1900000000000002E-5</c:v>
                </c:pt>
                <c:pt idx="2092">
                  <c:v>5.52E-5</c:v>
                </c:pt>
                <c:pt idx="2093">
                  <c:v>1.6699999999999999E-5</c:v>
                </c:pt>
                <c:pt idx="2094">
                  <c:v>-3.04E-5</c:v>
                </c:pt>
                <c:pt idx="2095">
                  <c:v>-7.3399999999999995E-5</c:v>
                </c:pt>
                <c:pt idx="2096">
                  <c:v>-1.2300000000000001E-4</c:v>
                </c:pt>
                <c:pt idx="2097">
                  <c:v>-1.4100000000000001E-4</c:v>
                </c:pt>
                <c:pt idx="2098">
                  <c:v>-1.3100000000000001E-4</c:v>
                </c:pt>
                <c:pt idx="2099">
                  <c:v>-9.6000000000000002E-5</c:v>
                </c:pt>
                <c:pt idx="2100">
                  <c:v>-1.21E-4</c:v>
                </c:pt>
                <c:pt idx="2101">
                  <c:v>-1.3899999999999999E-4</c:v>
                </c:pt>
                <c:pt idx="2102">
                  <c:v>-1.55E-4</c:v>
                </c:pt>
                <c:pt idx="2103">
                  <c:v>-1.9100000000000001E-4</c:v>
                </c:pt>
                <c:pt idx="2104">
                  <c:v>-2.03E-4</c:v>
                </c:pt>
                <c:pt idx="2105">
                  <c:v>-1.9900000000000001E-4</c:v>
                </c:pt>
                <c:pt idx="2106">
                  <c:v>-2.0599999999999999E-4</c:v>
                </c:pt>
                <c:pt idx="2107">
                  <c:v>-2.1000000000000001E-4</c:v>
                </c:pt>
                <c:pt idx="2108">
                  <c:v>-2.0799999999999999E-4</c:v>
                </c:pt>
                <c:pt idx="2109">
                  <c:v>-1.6000000000000001E-4</c:v>
                </c:pt>
                <c:pt idx="2110">
                  <c:v>-1.8200000000000001E-4</c:v>
                </c:pt>
                <c:pt idx="2111">
                  <c:v>-2.5599999999999999E-4</c:v>
                </c:pt>
                <c:pt idx="2112">
                  <c:v>-2.3800000000000001E-4</c:v>
                </c:pt>
                <c:pt idx="2113">
                  <c:v>-2.12E-4</c:v>
                </c:pt>
                <c:pt idx="2114">
                  <c:v>-2.4699999999999999E-4</c:v>
                </c:pt>
                <c:pt idx="2115">
                  <c:v>-2.6800000000000001E-4</c:v>
                </c:pt>
                <c:pt idx="2116">
                  <c:v>-2.6600000000000001E-4</c:v>
                </c:pt>
                <c:pt idx="2117">
                  <c:v>-2.6699999999999998E-4</c:v>
                </c:pt>
                <c:pt idx="2118">
                  <c:v>-2.6899999999999998E-4</c:v>
                </c:pt>
                <c:pt idx="2119">
                  <c:v>-2.5799999999999998E-4</c:v>
                </c:pt>
                <c:pt idx="2120">
                  <c:v>-2.99E-4</c:v>
                </c:pt>
                <c:pt idx="2121">
                  <c:v>-3.5500000000000001E-4</c:v>
                </c:pt>
                <c:pt idx="2122">
                  <c:v>-3.97E-4</c:v>
                </c:pt>
                <c:pt idx="2123">
                  <c:v>-3.8000000000000002E-4</c:v>
                </c:pt>
                <c:pt idx="2124">
                  <c:v>-3.4400000000000001E-4</c:v>
                </c:pt>
                <c:pt idx="2125">
                  <c:v>-3.4600000000000001E-4</c:v>
                </c:pt>
                <c:pt idx="2126">
                  <c:v>-3.4200000000000002E-4</c:v>
                </c:pt>
                <c:pt idx="2127">
                  <c:v>-3.4699999999999998E-4</c:v>
                </c:pt>
                <c:pt idx="2128">
                  <c:v>-3.6900000000000002E-4</c:v>
                </c:pt>
                <c:pt idx="2129">
                  <c:v>-3.4499999999999998E-4</c:v>
                </c:pt>
                <c:pt idx="2130">
                  <c:v>-3.6600000000000001E-4</c:v>
                </c:pt>
                <c:pt idx="2131">
                  <c:v>-3.9599999999999998E-4</c:v>
                </c:pt>
                <c:pt idx="2132">
                  <c:v>-3.8099999999999999E-4</c:v>
                </c:pt>
                <c:pt idx="2133">
                  <c:v>-3.9800000000000002E-4</c:v>
                </c:pt>
                <c:pt idx="2134">
                  <c:v>-4.1599999999999997E-4</c:v>
                </c:pt>
                <c:pt idx="2135">
                  <c:v>-3.7300000000000001E-4</c:v>
                </c:pt>
                <c:pt idx="2136">
                  <c:v>-3.5199999999999999E-4</c:v>
                </c:pt>
                <c:pt idx="2137">
                  <c:v>-3.5500000000000001E-4</c:v>
                </c:pt>
                <c:pt idx="2138">
                  <c:v>-3.4600000000000001E-4</c:v>
                </c:pt>
                <c:pt idx="2139">
                  <c:v>-3.7800000000000003E-4</c:v>
                </c:pt>
                <c:pt idx="2140">
                  <c:v>-4.28E-4</c:v>
                </c:pt>
                <c:pt idx="2141">
                  <c:v>-4.0499999999999998E-4</c:v>
                </c:pt>
                <c:pt idx="2142">
                  <c:v>-3.79E-4</c:v>
                </c:pt>
                <c:pt idx="2143">
                  <c:v>-3.4000000000000002E-4</c:v>
                </c:pt>
                <c:pt idx="2144">
                  <c:v>-2.9599999999999998E-4</c:v>
                </c:pt>
                <c:pt idx="2145">
                  <c:v>-3.0400000000000002E-4</c:v>
                </c:pt>
                <c:pt idx="2146">
                  <c:v>-3.1199999999999999E-4</c:v>
                </c:pt>
                <c:pt idx="2147">
                  <c:v>-3.0299999999999999E-4</c:v>
                </c:pt>
                <c:pt idx="2148">
                  <c:v>-2.9599999999999998E-4</c:v>
                </c:pt>
                <c:pt idx="2149">
                  <c:v>-2.1100000000000001E-4</c:v>
                </c:pt>
                <c:pt idx="2150">
                  <c:v>-1.6699999999999999E-4</c:v>
                </c:pt>
                <c:pt idx="2151">
                  <c:v>-1.7100000000000001E-4</c:v>
                </c:pt>
                <c:pt idx="2152">
                  <c:v>-1.8699999999999999E-4</c:v>
                </c:pt>
                <c:pt idx="2153">
                  <c:v>-1.8100000000000001E-4</c:v>
                </c:pt>
                <c:pt idx="2154">
                  <c:v>-1.46E-4</c:v>
                </c:pt>
                <c:pt idx="2155">
                  <c:v>-1.03E-4</c:v>
                </c:pt>
                <c:pt idx="2156">
                  <c:v>-1.03E-4</c:v>
                </c:pt>
                <c:pt idx="2157">
                  <c:v>-1.0900000000000001E-4</c:v>
                </c:pt>
                <c:pt idx="2158">
                  <c:v>-1.05E-4</c:v>
                </c:pt>
                <c:pt idx="2159">
                  <c:v>-1.12E-4</c:v>
                </c:pt>
                <c:pt idx="2160">
                  <c:v>-1.6699999999999999E-4</c:v>
                </c:pt>
                <c:pt idx="2161">
                  <c:v>-1.8100000000000001E-4</c:v>
                </c:pt>
                <c:pt idx="2162">
                  <c:v>-2.0000000000000001E-4</c:v>
                </c:pt>
                <c:pt idx="2163">
                  <c:v>-1.7699999999999999E-4</c:v>
                </c:pt>
                <c:pt idx="2164">
                  <c:v>-1.7200000000000001E-4</c:v>
                </c:pt>
                <c:pt idx="2165">
                  <c:v>-2.1000000000000001E-4</c:v>
                </c:pt>
                <c:pt idx="2166">
                  <c:v>-2.3599999999999999E-4</c:v>
                </c:pt>
                <c:pt idx="2167">
                  <c:v>-2.5599999999999999E-4</c:v>
                </c:pt>
                <c:pt idx="2168">
                  <c:v>-2.33E-4</c:v>
                </c:pt>
                <c:pt idx="2169">
                  <c:v>-2.12E-4</c:v>
                </c:pt>
                <c:pt idx="2170">
                  <c:v>-2.3699999999999999E-4</c:v>
                </c:pt>
                <c:pt idx="2171">
                  <c:v>-2.03E-4</c:v>
                </c:pt>
                <c:pt idx="2172">
                  <c:v>-1.6699999999999999E-4</c:v>
                </c:pt>
                <c:pt idx="2173">
                  <c:v>-2.1800000000000001E-4</c:v>
                </c:pt>
                <c:pt idx="2174">
                  <c:v>-2.23E-4</c:v>
                </c:pt>
                <c:pt idx="2175">
                  <c:v>-1.9100000000000001E-4</c:v>
                </c:pt>
                <c:pt idx="2176">
                  <c:v>-1.8900000000000001E-4</c:v>
                </c:pt>
                <c:pt idx="2177">
                  <c:v>-1.8599999999999999E-4</c:v>
                </c:pt>
                <c:pt idx="2178">
                  <c:v>-1.93E-4</c:v>
                </c:pt>
                <c:pt idx="2179">
                  <c:v>-2.1000000000000001E-4</c:v>
                </c:pt>
                <c:pt idx="2180">
                  <c:v>-1.6200000000000001E-4</c:v>
                </c:pt>
                <c:pt idx="2181">
                  <c:v>-1.22E-4</c:v>
                </c:pt>
                <c:pt idx="2182">
                  <c:v>-1.6000000000000001E-4</c:v>
                </c:pt>
                <c:pt idx="2183">
                  <c:v>-1.6799999999999999E-4</c:v>
                </c:pt>
                <c:pt idx="2184">
                  <c:v>-1.45E-4</c:v>
                </c:pt>
                <c:pt idx="2185">
                  <c:v>-1.6000000000000001E-4</c:v>
                </c:pt>
                <c:pt idx="2186">
                  <c:v>-1.64E-4</c:v>
                </c:pt>
                <c:pt idx="2187">
                  <c:v>-1.6000000000000001E-4</c:v>
                </c:pt>
                <c:pt idx="2188">
                  <c:v>-1.6000000000000001E-4</c:v>
                </c:pt>
                <c:pt idx="2189">
                  <c:v>-1.54E-4</c:v>
                </c:pt>
                <c:pt idx="2190">
                  <c:v>-2.02E-4</c:v>
                </c:pt>
                <c:pt idx="2191">
                  <c:v>-2.1599999999999999E-4</c:v>
                </c:pt>
                <c:pt idx="2192">
                  <c:v>-1.46E-4</c:v>
                </c:pt>
                <c:pt idx="2193">
                  <c:v>-1.15E-4</c:v>
                </c:pt>
                <c:pt idx="2194">
                  <c:v>-1.3799999999999999E-4</c:v>
                </c:pt>
                <c:pt idx="2195">
                  <c:v>-1.4100000000000001E-4</c:v>
                </c:pt>
                <c:pt idx="2196">
                  <c:v>-1.6200000000000001E-4</c:v>
                </c:pt>
                <c:pt idx="2197">
                  <c:v>-1.4799999999999999E-4</c:v>
                </c:pt>
                <c:pt idx="2198">
                  <c:v>-1.1400000000000001E-4</c:v>
                </c:pt>
                <c:pt idx="2199">
                  <c:v>-9.9099999999999996E-5</c:v>
                </c:pt>
                <c:pt idx="2200">
                  <c:v>-1.3799999999999999E-4</c:v>
                </c:pt>
                <c:pt idx="2201">
                  <c:v>-1.7799999999999999E-4</c:v>
                </c:pt>
                <c:pt idx="2202">
                  <c:v>-1.7200000000000001E-4</c:v>
                </c:pt>
                <c:pt idx="2203">
                  <c:v>-2.0699999999999999E-4</c:v>
                </c:pt>
                <c:pt idx="2204">
                  <c:v>-1.85E-4</c:v>
                </c:pt>
                <c:pt idx="2205">
                  <c:v>-1.4100000000000001E-4</c:v>
                </c:pt>
                <c:pt idx="2206">
                  <c:v>-1.6699999999999999E-4</c:v>
                </c:pt>
                <c:pt idx="2207">
                  <c:v>-1.95E-4</c:v>
                </c:pt>
                <c:pt idx="2208">
                  <c:v>-1.55E-4</c:v>
                </c:pt>
                <c:pt idx="2209">
                  <c:v>-1.11E-4</c:v>
                </c:pt>
                <c:pt idx="2210">
                  <c:v>-1.3200000000000001E-4</c:v>
                </c:pt>
                <c:pt idx="2211">
                  <c:v>-1.64E-4</c:v>
                </c:pt>
                <c:pt idx="2212">
                  <c:v>-1.74E-4</c:v>
                </c:pt>
                <c:pt idx="2213">
                  <c:v>-1.6100000000000001E-4</c:v>
                </c:pt>
                <c:pt idx="2214">
                  <c:v>-1.44E-4</c:v>
                </c:pt>
                <c:pt idx="2215">
                  <c:v>-1.7200000000000001E-4</c:v>
                </c:pt>
                <c:pt idx="2216">
                  <c:v>-1.94E-4</c:v>
                </c:pt>
                <c:pt idx="2217">
                  <c:v>-2.05E-4</c:v>
                </c:pt>
                <c:pt idx="2218">
                  <c:v>-1.8799999999999999E-4</c:v>
                </c:pt>
                <c:pt idx="2219">
                  <c:v>-1.8200000000000001E-4</c:v>
                </c:pt>
                <c:pt idx="2220">
                  <c:v>-2.3900000000000001E-4</c:v>
                </c:pt>
                <c:pt idx="2221">
                  <c:v>-2.7700000000000001E-4</c:v>
                </c:pt>
                <c:pt idx="2222">
                  <c:v>-1.9599999999999999E-4</c:v>
                </c:pt>
                <c:pt idx="2223">
                  <c:v>-1.5899999999999999E-4</c:v>
                </c:pt>
                <c:pt idx="2224">
                  <c:v>-1.9699999999999999E-4</c:v>
                </c:pt>
                <c:pt idx="2225">
                  <c:v>-2.2000000000000001E-4</c:v>
                </c:pt>
                <c:pt idx="2226">
                  <c:v>-2.41E-4</c:v>
                </c:pt>
                <c:pt idx="2227">
                  <c:v>-2.6600000000000001E-4</c:v>
                </c:pt>
                <c:pt idx="2228">
                  <c:v>-3.0499999999999999E-4</c:v>
                </c:pt>
                <c:pt idx="2229">
                  <c:v>-2.6699999999999998E-4</c:v>
                </c:pt>
                <c:pt idx="2230">
                  <c:v>-2.6200000000000003E-4</c:v>
                </c:pt>
                <c:pt idx="2231">
                  <c:v>-2.5799999999999998E-4</c:v>
                </c:pt>
                <c:pt idx="2232">
                  <c:v>-2.2000000000000001E-4</c:v>
                </c:pt>
                <c:pt idx="2233">
                  <c:v>-2.0900000000000001E-4</c:v>
                </c:pt>
                <c:pt idx="2234">
                  <c:v>-2.23E-4</c:v>
                </c:pt>
                <c:pt idx="2235">
                  <c:v>-2.2699999999999999E-4</c:v>
                </c:pt>
                <c:pt idx="2236">
                  <c:v>-2.1000000000000001E-4</c:v>
                </c:pt>
                <c:pt idx="2237">
                  <c:v>-1.6100000000000001E-4</c:v>
                </c:pt>
                <c:pt idx="2238">
                  <c:v>-1.9100000000000001E-4</c:v>
                </c:pt>
                <c:pt idx="2239">
                  <c:v>-2.4800000000000001E-4</c:v>
                </c:pt>
                <c:pt idx="2240">
                  <c:v>-2.02E-4</c:v>
                </c:pt>
                <c:pt idx="2241">
                  <c:v>-1.5300000000000001E-4</c:v>
                </c:pt>
                <c:pt idx="2242">
                  <c:v>-1.5200000000000001E-4</c:v>
                </c:pt>
                <c:pt idx="2243">
                  <c:v>-2.0000000000000001E-4</c:v>
                </c:pt>
                <c:pt idx="2244">
                  <c:v>-2.1800000000000001E-4</c:v>
                </c:pt>
                <c:pt idx="2245">
                  <c:v>-2.2699999999999999E-4</c:v>
                </c:pt>
                <c:pt idx="2246">
                  <c:v>-2.3499999999999999E-4</c:v>
                </c:pt>
                <c:pt idx="2247">
                  <c:v>-2.1699999999999999E-4</c:v>
                </c:pt>
                <c:pt idx="2248">
                  <c:v>-2.13E-4</c:v>
                </c:pt>
                <c:pt idx="2249">
                  <c:v>-1.8799999999999999E-4</c:v>
                </c:pt>
                <c:pt idx="2250">
                  <c:v>-1.73E-4</c:v>
                </c:pt>
                <c:pt idx="2251">
                  <c:v>-2.1499999999999999E-4</c:v>
                </c:pt>
                <c:pt idx="2252">
                  <c:v>-2.4600000000000002E-4</c:v>
                </c:pt>
                <c:pt idx="2253">
                  <c:v>-2.2599999999999999E-4</c:v>
                </c:pt>
                <c:pt idx="2254">
                  <c:v>-2.0599999999999999E-4</c:v>
                </c:pt>
                <c:pt idx="2255">
                  <c:v>-2.2699999999999999E-4</c:v>
                </c:pt>
                <c:pt idx="2256">
                  <c:v>-2.04E-4</c:v>
                </c:pt>
                <c:pt idx="2257">
                  <c:v>-1.4999999999999999E-4</c:v>
                </c:pt>
                <c:pt idx="2258">
                  <c:v>-1.2999999999999999E-4</c:v>
                </c:pt>
                <c:pt idx="2259">
                  <c:v>-1.3300000000000001E-4</c:v>
                </c:pt>
                <c:pt idx="2260">
                  <c:v>-1.6899999999999999E-4</c:v>
                </c:pt>
                <c:pt idx="2261">
                  <c:v>-1.6699999999999999E-4</c:v>
                </c:pt>
                <c:pt idx="2262">
                  <c:v>-1.35E-4</c:v>
                </c:pt>
                <c:pt idx="2263">
                  <c:v>-6.5400000000000004E-5</c:v>
                </c:pt>
                <c:pt idx="2264">
                  <c:v>-5.0899999999999997E-5</c:v>
                </c:pt>
                <c:pt idx="2265">
                  <c:v>-5.1499999999999998E-5</c:v>
                </c:pt>
                <c:pt idx="2266">
                  <c:v>-3.9700000000000003E-5</c:v>
                </c:pt>
                <c:pt idx="2267">
                  <c:v>-5.0300000000000003E-5</c:v>
                </c:pt>
                <c:pt idx="2268">
                  <c:v>-5.02E-5</c:v>
                </c:pt>
                <c:pt idx="2269">
                  <c:v>-5.8799999999999999E-5</c:v>
                </c:pt>
                <c:pt idx="2270">
                  <c:v>-7.4900000000000005E-5</c:v>
                </c:pt>
                <c:pt idx="2271">
                  <c:v>-1.2E-4</c:v>
                </c:pt>
                <c:pt idx="2272">
                  <c:v>-9.6600000000000003E-5</c:v>
                </c:pt>
                <c:pt idx="2273">
                  <c:v>-5.4700000000000001E-5</c:v>
                </c:pt>
                <c:pt idx="2274">
                  <c:v>-7.7899999999999996E-5</c:v>
                </c:pt>
                <c:pt idx="2275">
                  <c:v>-8.53E-5</c:v>
                </c:pt>
                <c:pt idx="2276">
                  <c:v>-7.9900000000000004E-5</c:v>
                </c:pt>
                <c:pt idx="2277">
                  <c:v>-6.9300000000000004E-5</c:v>
                </c:pt>
                <c:pt idx="2278">
                  <c:v>-6.9599999999999998E-5</c:v>
                </c:pt>
                <c:pt idx="2279">
                  <c:v>-6.6400000000000001E-5</c:v>
                </c:pt>
                <c:pt idx="2280">
                  <c:v>-5.5899999999999997E-5</c:v>
                </c:pt>
                <c:pt idx="2281">
                  <c:v>-2.3799999999999999E-5</c:v>
                </c:pt>
                <c:pt idx="2282">
                  <c:v>1.95E-5</c:v>
                </c:pt>
                <c:pt idx="2283">
                  <c:v>-9.2499999999999995E-6</c:v>
                </c:pt>
                <c:pt idx="2284">
                  <c:v>5.7599999999999999E-6</c:v>
                </c:pt>
                <c:pt idx="2285">
                  <c:v>1.8600000000000001E-5</c:v>
                </c:pt>
                <c:pt idx="2286">
                  <c:v>-2.03E-6</c:v>
                </c:pt>
                <c:pt idx="2287">
                  <c:v>-8.0199999999999994E-6</c:v>
                </c:pt>
                <c:pt idx="2288">
                  <c:v>-3.2199999999999997E-5</c:v>
                </c:pt>
                <c:pt idx="2289">
                  <c:v>-1.91E-5</c:v>
                </c:pt>
                <c:pt idx="2290">
                  <c:v>4.1900000000000002E-5</c:v>
                </c:pt>
                <c:pt idx="2291">
                  <c:v>3.8800000000000001E-5</c:v>
                </c:pt>
                <c:pt idx="2292">
                  <c:v>7.8099999999999998E-6</c:v>
                </c:pt>
                <c:pt idx="2293">
                  <c:v>-4.16E-6</c:v>
                </c:pt>
                <c:pt idx="2294">
                  <c:v>2.8399999999999999E-5</c:v>
                </c:pt>
                <c:pt idx="2295">
                  <c:v>1.1E-4</c:v>
                </c:pt>
                <c:pt idx="2296">
                  <c:v>1.65E-4</c:v>
                </c:pt>
                <c:pt idx="2297">
                  <c:v>1.56E-4</c:v>
                </c:pt>
                <c:pt idx="2298">
                  <c:v>1.02E-4</c:v>
                </c:pt>
                <c:pt idx="2299">
                  <c:v>8.1600000000000005E-5</c:v>
                </c:pt>
                <c:pt idx="2300">
                  <c:v>9.31E-5</c:v>
                </c:pt>
                <c:pt idx="2301">
                  <c:v>1.1E-4</c:v>
                </c:pt>
                <c:pt idx="2302">
                  <c:v>8.2899999999999996E-5</c:v>
                </c:pt>
                <c:pt idx="2303">
                  <c:v>3.8999999999999999E-5</c:v>
                </c:pt>
                <c:pt idx="2304">
                  <c:v>4.6900000000000002E-5</c:v>
                </c:pt>
                <c:pt idx="2305">
                  <c:v>6.1299999999999999E-5</c:v>
                </c:pt>
                <c:pt idx="2306">
                  <c:v>8.6299999999999997E-5</c:v>
                </c:pt>
                <c:pt idx="2307">
                  <c:v>6.9400000000000006E-5</c:v>
                </c:pt>
                <c:pt idx="2308">
                  <c:v>4.5099999999999998E-5</c:v>
                </c:pt>
                <c:pt idx="2309">
                  <c:v>1.2999999999999999E-4</c:v>
                </c:pt>
                <c:pt idx="2310">
                  <c:v>1.7000000000000001E-4</c:v>
                </c:pt>
                <c:pt idx="2311">
                  <c:v>1.4200000000000001E-4</c:v>
                </c:pt>
                <c:pt idx="2312">
                  <c:v>1.2300000000000001E-4</c:v>
                </c:pt>
                <c:pt idx="2313">
                  <c:v>1.64E-4</c:v>
                </c:pt>
                <c:pt idx="2314">
                  <c:v>1.55E-4</c:v>
                </c:pt>
                <c:pt idx="2315">
                  <c:v>1.17E-4</c:v>
                </c:pt>
                <c:pt idx="2316">
                  <c:v>1.07E-4</c:v>
                </c:pt>
                <c:pt idx="2317">
                  <c:v>1.34E-4</c:v>
                </c:pt>
                <c:pt idx="2318">
                  <c:v>1.74E-4</c:v>
                </c:pt>
                <c:pt idx="2319">
                  <c:v>1.73E-4</c:v>
                </c:pt>
                <c:pt idx="2320">
                  <c:v>2.1000000000000001E-4</c:v>
                </c:pt>
                <c:pt idx="2321">
                  <c:v>1.65E-4</c:v>
                </c:pt>
                <c:pt idx="2322">
                  <c:v>1.45E-4</c:v>
                </c:pt>
                <c:pt idx="2323">
                  <c:v>1.4300000000000001E-4</c:v>
                </c:pt>
                <c:pt idx="2324">
                  <c:v>1.16E-4</c:v>
                </c:pt>
                <c:pt idx="2325">
                  <c:v>1.07E-4</c:v>
                </c:pt>
                <c:pt idx="2326">
                  <c:v>9.0000000000000006E-5</c:v>
                </c:pt>
                <c:pt idx="2327">
                  <c:v>8.1699999999999994E-5</c:v>
                </c:pt>
                <c:pt idx="2328">
                  <c:v>7.7399999999999998E-5</c:v>
                </c:pt>
                <c:pt idx="2329">
                  <c:v>6.9300000000000004E-5</c:v>
                </c:pt>
                <c:pt idx="2330">
                  <c:v>4.6900000000000002E-5</c:v>
                </c:pt>
                <c:pt idx="2331">
                  <c:v>6.7999999999999999E-5</c:v>
                </c:pt>
                <c:pt idx="2332">
                  <c:v>8.6399999999999999E-5</c:v>
                </c:pt>
                <c:pt idx="2333">
                  <c:v>7.1799999999999997E-5</c:v>
                </c:pt>
                <c:pt idx="2334">
                  <c:v>5.5899999999999997E-5</c:v>
                </c:pt>
                <c:pt idx="2335">
                  <c:v>2.8500000000000002E-5</c:v>
                </c:pt>
                <c:pt idx="2336">
                  <c:v>5.8799999999999999E-5</c:v>
                </c:pt>
                <c:pt idx="2337">
                  <c:v>9.5600000000000006E-5</c:v>
                </c:pt>
                <c:pt idx="2338">
                  <c:v>9.0400000000000002E-5</c:v>
                </c:pt>
                <c:pt idx="2339">
                  <c:v>7.5699999999999997E-5</c:v>
                </c:pt>
                <c:pt idx="2340">
                  <c:v>4.5399999999999999E-5</c:v>
                </c:pt>
                <c:pt idx="2341">
                  <c:v>7.1500000000000003E-5</c:v>
                </c:pt>
                <c:pt idx="2342">
                  <c:v>1.0399999999999999E-4</c:v>
                </c:pt>
                <c:pt idx="2343">
                  <c:v>1.2899999999999999E-4</c:v>
                </c:pt>
                <c:pt idx="2344">
                  <c:v>1.65E-4</c:v>
                </c:pt>
                <c:pt idx="2345">
                  <c:v>1.34E-4</c:v>
                </c:pt>
                <c:pt idx="2346">
                  <c:v>7.9499999999999994E-5</c:v>
                </c:pt>
                <c:pt idx="2347">
                  <c:v>5.2099999999999999E-5</c:v>
                </c:pt>
                <c:pt idx="2348">
                  <c:v>1.2300000000000001E-4</c:v>
                </c:pt>
                <c:pt idx="2349">
                  <c:v>1.15E-4</c:v>
                </c:pt>
                <c:pt idx="2350">
                  <c:v>8.4599999999999996E-5</c:v>
                </c:pt>
                <c:pt idx="2351">
                  <c:v>1.46E-4</c:v>
                </c:pt>
                <c:pt idx="2352">
                  <c:v>1.2999999999999999E-4</c:v>
                </c:pt>
                <c:pt idx="2353">
                  <c:v>1.21E-4</c:v>
                </c:pt>
                <c:pt idx="2354">
                  <c:v>1.7100000000000001E-4</c:v>
                </c:pt>
                <c:pt idx="2355">
                  <c:v>1.7799999999999999E-4</c:v>
                </c:pt>
                <c:pt idx="2356">
                  <c:v>1.76E-4</c:v>
                </c:pt>
                <c:pt idx="2357">
                  <c:v>1.73E-4</c:v>
                </c:pt>
                <c:pt idx="2358">
                  <c:v>1.2400000000000001E-4</c:v>
                </c:pt>
                <c:pt idx="2359">
                  <c:v>1.3899999999999999E-4</c:v>
                </c:pt>
                <c:pt idx="2360">
                  <c:v>1.5200000000000001E-4</c:v>
                </c:pt>
                <c:pt idx="2361">
                  <c:v>1.9000000000000001E-4</c:v>
                </c:pt>
                <c:pt idx="2362">
                  <c:v>2.03E-4</c:v>
                </c:pt>
                <c:pt idx="2363">
                  <c:v>2.5399999999999999E-4</c:v>
                </c:pt>
                <c:pt idx="2364">
                  <c:v>2.6699999999999998E-4</c:v>
                </c:pt>
                <c:pt idx="2365">
                  <c:v>2.41E-4</c:v>
                </c:pt>
                <c:pt idx="2366">
                  <c:v>2.5700000000000001E-4</c:v>
                </c:pt>
                <c:pt idx="2367">
                  <c:v>1.9699999999999999E-4</c:v>
                </c:pt>
                <c:pt idx="2368">
                  <c:v>2.32E-4</c:v>
                </c:pt>
                <c:pt idx="2369">
                  <c:v>3.1199999999999999E-4</c:v>
                </c:pt>
                <c:pt idx="2370">
                  <c:v>3.3399999999999999E-4</c:v>
                </c:pt>
                <c:pt idx="2371">
                  <c:v>2.6899999999999998E-4</c:v>
                </c:pt>
                <c:pt idx="2372">
                  <c:v>2.3900000000000001E-4</c:v>
                </c:pt>
                <c:pt idx="2373">
                  <c:v>2.6899999999999998E-4</c:v>
                </c:pt>
                <c:pt idx="2374">
                  <c:v>2.7099999999999997E-4</c:v>
                </c:pt>
                <c:pt idx="2375">
                  <c:v>2.6200000000000003E-4</c:v>
                </c:pt>
                <c:pt idx="2376">
                  <c:v>3.28E-4</c:v>
                </c:pt>
                <c:pt idx="2377">
                  <c:v>3.2299999999999999E-4</c:v>
                </c:pt>
                <c:pt idx="2378">
                  <c:v>2.5900000000000001E-4</c:v>
                </c:pt>
                <c:pt idx="2379">
                  <c:v>3.2400000000000001E-4</c:v>
                </c:pt>
                <c:pt idx="2380">
                  <c:v>3.8000000000000002E-4</c:v>
                </c:pt>
                <c:pt idx="2381">
                  <c:v>3.5599999999999998E-4</c:v>
                </c:pt>
                <c:pt idx="2382">
                  <c:v>3.4600000000000001E-4</c:v>
                </c:pt>
                <c:pt idx="2383">
                  <c:v>3.48E-4</c:v>
                </c:pt>
                <c:pt idx="2384">
                  <c:v>3.6400000000000001E-4</c:v>
                </c:pt>
                <c:pt idx="2385">
                  <c:v>3.9100000000000002E-4</c:v>
                </c:pt>
                <c:pt idx="2386">
                  <c:v>4.0400000000000001E-4</c:v>
                </c:pt>
                <c:pt idx="2387">
                  <c:v>4.1100000000000002E-4</c:v>
                </c:pt>
                <c:pt idx="2388">
                  <c:v>4.0999999999999999E-4</c:v>
                </c:pt>
                <c:pt idx="2389">
                  <c:v>4.2200000000000001E-4</c:v>
                </c:pt>
                <c:pt idx="2390">
                  <c:v>4.06E-4</c:v>
                </c:pt>
                <c:pt idx="2391">
                  <c:v>3.3500000000000001E-4</c:v>
                </c:pt>
                <c:pt idx="2392">
                  <c:v>3.48E-4</c:v>
                </c:pt>
                <c:pt idx="2393">
                  <c:v>4.4499999999999997E-4</c:v>
                </c:pt>
                <c:pt idx="2394">
                  <c:v>4.6099999999999998E-4</c:v>
                </c:pt>
                <c:pt idx="2395">
                  <c:v>4.2900000000000002E-4</c:v>
                </c:pt>
                <c:pt idx="2396">
                  <c:v>3.9100000000000002E-4</c:v>
                </c:pt>
                <c:pt idx="2397">
                  <c:v>4.2499999999999998E-4</c:v>
                </c:pt>
                <c:pt idx="2398">
                  <c:v>4.9200000000000003E-4</c:v>
                </c:pt>
                <c:pt idx="2399">
                  <c:v>4.8700000000000002E-4</c:v>
                </c:pt>
                <c:pt idx="2400">
                  <c:v>4.8299999999999998E-4</c:v>
                </c:pt>
                <c:pt idx="2401">
                  <c:v>4.8000000000000001E-4</c:v>
                </c:pt>
                <c:pt idx="2402">
                  <c:v>4.6900000000000002E-4</c:v>
                </c:pt>
                <c:pt idx="2403">
                  <c:v>4.5899999999999999E-4</c:v>
                </c:pt>
                <c:pt idx="2404">
                  <c:v>4.4099999999999999E-4</c:v>
                </c:pt>
                <c:pt idx="2405">
                  <c:v>4.6500000000000003E-4</c:v>
                </c:pt>
                <c:pt idx="2406">
                  <c:v>5.04E-4</c:v>
                </c:pt>
                <c:pt idx="2407">
                  <c:v>4.8799999999999999E-4</c:v>
                </c:pt>
                <c:pt idx="2408">
                  <c:v>4.9100000000000001E-4</c:v>
                </c:pt>
                <c:pt idx="2409">
                  <c:v>4.7399999999999997E-4</c:v>
                </c:pt>
                <c:pt idx="2410">
                  <c:v>3.8999999999999999E-4</c:v>
                </c:pt>
                <c:pt idx="2411">
                  <c:v>4.08E-4</c:v>
                </c:pt>
                <c:pt idx="2412">
                  <c:v>4.9799999999999996E-4</c:v>
                </c:pt>
                <c:pt idx="2413">
                  <c:v>5.0600000000000005E-4</c:v>
                </c:pt>
                <c:pt idx="2414">
                  <c:v>4.6799999999999999E-4</c:v>
                </c:pt>
                <c:pt idx="2415">
                  <c:v>4.1300000000000001E-4</c:v>
                </c:pt>
                <c:pt idx="2416">
                  <c:v>3.3599999999999998E-4</c:v>
                </c:pt>
                <c:pt idx="2417">
                  <c:v>3.6900000000000002E-4</c:v>
                </c:pt>
                <c:pt idx="2418">
                  <c:v>4.4900000000000002E-4</c:v>
                </c:pt>
                <c:pt idx="2419">
                  <c:v>4.4099999999999999E-4</c:v>
                </c:pt>
                <c:pt idx="2420">
                  <c:v>4.3899999999999999E-4</c:v>
                </c:pt>
                <c:pt idx="2421">
                  <c:v>4.2900000000000002E-4</c:v>
                </c:pt>
                <c:pt idx="2422">
                  <c:v>3.7300000000000001E-4</c:v>
                </c:pt>
                <c:pt idx="2423">
                  <c:v>3.57E-4</c:v>
                </c:pt>
                <c:pt idx="2424">
                  <c:v>3.0600000000000001E-4</c:v>
                </c:pt>
                <c:pt idx="2425">
                  <c:v>2.7999999999999998E-4</c:v>
                </c:pt>
                <c:pt idx="2426">
                  <c:v>2.7500000000000002E-4</c:v>
                </c:pt>
                <c:pt idx="2427">
                  <c:v>2.32E-4</c:v>
                </c:pt>
                <c:pt idx="2428">
                  <c:v>2.2000000000000001E-4</c:v>
                </c:pt>
                <c:pt idx="2429">
                  <c:v>2.9E-4</c:v>
                </c:pt>
                <c:pt idx="2430">
                  <c:v>3.4200000000000002E-4</c:v>
                </c:pt>
                <c:pt idx="2431">
                  <c:v>3.1E-4</c:v>
                </c:pt>
                <c:pt idx="2432">
                  <c:v>2.4000000000000001E-4</c:v>
                </c:pt>
                <c:pt idx="2433">
                  <c:v>1.7699999999999999E-4</c:v>
                </c:pt>
                <c:pt idx="2434">
                  <c:v>1.5799999999999999E-4</c:v>
                </c:pt>
                <c:pt idx="2435">
                  <c:v>1.5899999999999999E-4</c:v>
                </c:pt>
                <c:pt idx="2436">
                  <c:v>1.36E-4</c:v>
                </c:pt>
                <c:pt idx="2437">
                  <c:v>1.9000000000000001E-4</c:v>
                </c:pt>
                <c:pt idx="2438">
                  <c:v>2.1100000000000001E-4</c:v>
                </c:pt>
                <c:pt idx="2439">
                  <c:v>1.6699999999999999E-4</c:v>
                </c:pt>
                <c:pt idx="2440">
                  <c:v>1.36E-4</c:v>
                </c:pt>
                <c:pt idx="2441">
                  <c:v>5.2599999999999998E-5</c:v>
                </c:pt>
                <c:pt idx="2442">
                  <c:v>-3.5200000000000002E-5</c:v>
                </c:pt>
                <c:pt idx="2443">
                  <c:v>-4.35E-5</c:v>
                </c:pt>
                <c:pt idx="2444">
                  <c:v>-5.49E-5</c:v>
                </c:pt>
                <c:pt idx="2445">
                  <c:v>1.8899999999999999E-5</c:v>
                </c:pt>
                <c:pt idx="2446">
                  <c:v>7.7799999999999994E-5</c:v>
                </c:pt>
                <c:pt idx="2447">
                  <c:v>6.2000000000000003E-5</c:v>
                </c:pt>
                <c:pt idx="2448">
                  <c:v>7.1600000000000001E-6</c:v>
                </c:pt>
                <c:pt idx="2449">
                  <c:v>-2.0999999999999999E-5</c:v>
                </c:pt>
                <c:pt idx="2450">
                  <c:v>-3.8399999999999998E-5</c:v>
                </c:pt>
                <c:pt idx="2451">
                  <c:v>-5.0699999999999999E-5</c:v>
                </c:pt>
                <c:pt idx="2452">
                  <c:v>-9.2800000000000006E-5</c:v>
                </c:pt>
                <c:pt idx="2453">
                  <c:v>-1.25E-4</c:v>
                </c:pt>
                <c:pt idx="2454">
                  <c:v>-1.06E-4</c:v>
                </c:pt>
                <c:pt idx="2455">
                  <c:v>-1.37E-4</c:v>
                </c:pt>
                <c:pt idx="2456">
                  <c:v>-1.9000000000000001E-4</c:v>
                </c:pt>
                <c:pt idx="2457">
                  <c:v>-1.6799999999999999E-4</c:v>
                </c:pt>
                <c:pt idx="2458">
                  <c:v>-6.5199999999999999E-5</c:v>
                </c:pt>
                <c:pt idx="2459">
                  <c:v>3.5099999999999999E-6</c:v>
                </c:pt>
                <c:pt idx="2460">
                  <c:v>1.01E-5</c:v>
                </c:pt>
                <c:pt idx="2461">
                  <c:v>-1.8E-5</c:v>
                </c:pt>
                <c:pt idx="2462">
                  <c:v>-7.4300000000000004E-5</c:v>
                </c:pt>
                <c:pt idx="2463">
                  <c:v>-1.6000000000000001E-4</c:v>
                </c:pt>
                <c:pt idx="2464">
                  <c:v>-1.45E-4</c:v>
                </c:pt>
                <c:pt idx="2465">
                  <c:v>-1.16E-4</c:v>
                </c:pt>
                <c:pt idx="2466">
                  <c:v>-1.9000000000000001E-4</c:v>
                </c:pt>
                <c:pt idx="2467">
                  <c:v>-1.8100000000000001E-4</c:v>
                </c:pt>
                <c:pt idx="2468">
                  <c:v>-1.3200000000000001E-4</c:v>
                </c:pt>
                <c:pt idx="2469">
                  <c:v>-1.15E-4</c:v>
                </c:pt>
                <c:pt idx="2470">
                  <c:v>-9.2299999999999994E-5</c:v>
                </c:pt>
                <c:pt idx="2471">
                  <c:v>-8.3800000000000004E-5</c:v>
                </c:pt>
                <c:pt idx="2472">
                  <c:v>-1.25E-4</c:v>
                </c:pt>
                <c:pt idx="2473">
                  <c:v>-1.47E-4</c:v>
                </c:pt>
                <c:pt idx="2474">
                  <c:v>-1.75E-4</c:v>
                </c:pt>
                <c:pt idx="2475">
                  <c:v>-1.46E-4</c:v>
                </c:pt>
                <c:pt idx="2476">
                  <c:v>-9.9699999999999998E-5</c:v>
                </c:pt>
                <c:pt idx="2477">
                  <c:v>-9.2700000000000004E-5</c:v>
                </c:pt>
                <c:pt idx="2478">
                  <c:v>-1.55E-4</c:v>
                </c:pt>
                <c:pt idx="2479">
                  <c:v>-2.23E-4</c:v>
                </c:pt>
                <c:pt idx="2480">
                  <c:v>-1.9100000000000001E-4</c:v>
                </c:pt>
                <c:pt idx="2481">
                  <c:v>-1.4799999999999999E-4</c:v>
                </c:pt>
                <c:pt idx="2482">
                  <c:v>-1.65E-4</c:v>
                </c:pt>
                <c:pt idx="2483">
                  <c:v>-1.8200000000000001E-4</c:v>
                </c:pt>
                <c:pt idx="2484">
                  <c:v>-2.0000000000000001E-4</c:v>
                </c:pt>
                <c:pt idx="2485">
                  <c:v>-2.1000000000000001E-4</c:v>
                </c:pt>
                <c:pt idx="2486">
                  <c:v>-2.3800000000000001E-4</c:v>
                </c:pt>
                <c:pt idx="2487">
                  <c:v>-2.5900000000000001E-4</c:v>
                </c:pt>
                <c:pt idx="2488">
                  <c:v>-2.3699999999999999E-4</c:v>
                </c:pt>
                <c:pt idx="2489">
                  <c:v>-2.4499999999999999E-4</c:v>
                </c:pt>
                <c:pt idx="2490">
                  <c:v>-2.8200000000000002E-4</c:v>
                </c:pt>
                <c:pt idx="2491">
                  <c:v>-3.2400000000000001E-4</c:v>
                </c:pt>
                <c:pt idx="2492">
                  <c:v>-3.4200000000000002E-4</c:v>
                </c:pt>
                <c:pt idx="2493">
                  <c:v>-3.8900000000000002E-4</c:v>
                </c:pt>
                <c:pt idx="2494">
                  <c:v>-4.4000000000000002E-4</c:v>
                </c:pt>
                <c:pt idx="2495">
                  <c:v>-4.2700000000000002E-4</c:v>
                </c:pt>
                <c:pt idx="2496">
                  <c:v>-4.2400000000000001E-4</c:v>
                </c:pt>
                <c:pt idx="2497">
                  <c:v>-4.0499999999999998E-4</c:v>
                </c:pt>
                <c:pt idx="2498">
                  <c:v>-3.6499999999999998E-4</c:v>
                </c:pt>
                <c:pt idx="2499">
                  <c:v>-4.2999999999999999E-4</c:v>
                </c:pt>
                <c:pt idx="2500">
                  <c:v>-4.1800000000000002E-4</c:v>
                </c:pt>
                <c:pt idx="2501">
                  <c:v>-3.7100000000000002E-4</c:v>
                </c:pt>
                <c:pt idx="2502">
                  <c:v>-3.9399999999999998E-4</c:v>
                </c:pt>
                <c:pt idx="2503">
                  <c:v>-3.79E-4</c:v>
                </c:pt>
                <c:pt idx="2504">
                  <c:v>-2.9100000000000003E-4</c:v>
                </c:pt>
                <c:pt idx="2505">
                  <c:v>-2.41E-4</c:v>
                </c:pt>
                <c:pt idx="2506">
                  <c:v>-3.4699999999999998E-4</c:v>
                </c:pt>
                <c:pt idx="2507">
                  <c:v>-3.86E-4</c:v>
                </c:pt>
                <c:pt idx="2508">
                  <c:v>-3.2699999999999998E-4</c:v>
                </c:pt>
                <c:pt idx="2509">
                  <c:v>-3.5199999999999999E-4</c:v>
                </c:pt>
                <c:pt idx="2510">
                  <c:v>-3.39E-4</c:v>
                </c:pt>
                <c:pt idx="2511">
                  <c:v>-2.8200000000000002E-4</c:v>
                </c:pt>
                <c:pt idx="2512">
                  <c:v>-3.3399999999999999E-4</c:v>
                </c:pt>
                <c:pt idx="2513">
                  <c:v>-4.1399999999999998E-4</c:v>
                </c:pt>
                <c:pt idx="2514">
                  <c:v>-3.5599999999999998E-4</c:v>
                </c:pt>
                <c:pt idx="2515">
                  <c:v>-3.6099999999999999E-4</c:v>
                </c:pt>
                <c:pt idx="2516">
                  <c:v>-3.3700000000000001E-4</c:v>
                </c:pt>
                <c:pt idx="2517">
                  <c:v>-2.8600000000000001E-4</c:v>
                </c:pt>
                <c:pt idx="2518">
                  <c:v>-2.9799999999999998E-4</c:v>
                </c:pt>
                <c:pt idx="2519">
                  <c:v>-3.4000000000000002E-4</c:v>
                </c:pt>
                <c:pt idx="2520">
                  <c:v>-3.57E-4</c:v>
                </c:pt>
                <c:pt idx="2521">
                  <c:v>-3.1700000000000001E-4</c:v>
                </c:pt>
                <c:pt idx="2522">
                  <c:v>-3.1E-4</c:v>
                </c:pt>
                <c:pt idx="2523">
                  <c:v>-3.19E-4</c:v>
                </c:pt>
                <c:pt idx="2524">
                  <c:v>-3.1E-4</c:v>
                </c:pt>
                <c:pt idx="2525">
                  <c:v>-2.99E-4</c:v>
                </c:pt>
                <c:pt idx="2526">
                  <c:v>-3.21E-4</c:v>
                </c:pt>
                <c:pt idx="2527">
                  <c:v>-2.7300000000000002E-4</c:v>
                </c:pt>
                <c:pt idx="2528">
                  <c:v>-2.5700000000000001E-4</c:v>
                </c:pt>
                <c:pt idx="2529">
                  <c:v>-3.6999999999999999E-4</c:v>
                </c:pt>
                <c:pt idx="2530">
                  <c:v>-3.7199999999999999E-4</c:v>
                </c:pt>
                <c:pt idx="2531">
                  <c:v>-2.9700000000000001E-4</c:v>
                </c:pt>
                <c:pt idx="2532">
                  <c:v>-2.4399999999999999E-4</c:v>
                </c:pt>
                <c:pt idx="2533">
                  <c:v>-2.3900000000000001E-4</c:v>
                </c:pt>
                <c:pt idx="2534">
                  <c:v>-2.52E-4</c:v>
                </c:pt>
                <c:pt idx="2535">
                  <c:v>-1.9900000000000001E-4</c:v>
                </c:pt>
                <c:pt idx="2536">
                  <c:v>-2.63E-4</c:v>
                </c:pt>
                <c:pt idx="2537">
                  <c:v>-3.3599999999999998E-4</c:v>
                </c:pt>
                <c:pt idx="2538">
                  <c:v>-3.4900000000000003E-4</c:v>
                </c:pt>
                <c:pt idx="2539">
                  <c:v>-3.19E-4</c:v>
                </c:pt>
                <c:pt idx="2540">
                  <c:v>-2.99E-4</c:v>
                </c:pt>
                <c:pt idx="2541">
                  <c:v>-3.2499999999999999E-4</c:v>
                </c:pt>
                <c:pt idx="2542">
                  <c:v>-2.9700000000000001E-4</c:v>
                </c:pt>
                <c:pt idx="2543">
                  <c:v>-2.1900000000000001E-4</c:v>
                </c:pt>
                <c:pt idx="2544">
                  <c:v>-2.12E-4</c:v>
                </c:pt>
                <c:pt idx="2545">
                  <c:v>-2.5500000000000002E-4</c:v>
                </c:pt>
                <c:pt idx="2546">
                  <c:v>-1.92E-4</c:v>
                </c:pt>
                <c:pt idx="2547">
                  <c:v>-1.4200000000000001E-4</c:v>
                </c:pt>
                <c:pt idx="2548">
                  <c:v>-2.0799999999999999E-4</c:v>
                </c:pt>
                <c:pt idx="2549">
                  <c:v>-1.7000000000000001E-4</c:v>
                </c:pt>
                <c:pt idx="2550">
                  <c:v>-1.3899999999999999E-4</c:v>
                </c:pt>
                <c:pt idx="2551">
                  <c:v>-1.16E-4</c:v>
                </c:pt>
                <c:pt idx="2552">
                  <c:v>-2.12E-5</c:v>
                </c:pt>
                <c:pt idx="2553">
                  <c:v>-3.3899999999999997E-5</c:v>
                </c:pt>
                <c:pt idx="2554">
                  <c:v>-7.2899999999999997E-5</c:v>
                </c:pt>
                <c:pt idx="2555">
                  <c:v>-7.1099999999999994E-5</c:v>
                </c:pt>
                <c:pt idx="2556">
                  <c:v>-1.2400000000000001E-4</c:v>
                </c:pt>
                <c:pt idx="2557">
                  <c:v>-1.3200000000000001E-4</c:v>
                </c:pt>
                <c:pt idx="2558">
                  <c:v>-8.8300000000000005E-5</c:v>
                </c:pt>
                <c:pt idx="2559">
                  <c:v>-1.1400000000000001E-4</c:v>
                </c:pt>
                <c:pt idx="2560">
                  <c:v>-5.6700000000000003E-5</c:v>
                </c:pt>
                <c:pt idx="2561">
                  <c:v>-7.7799999999999994E-5</c:v>
                </c:pt>
                <c:pt idx="2562">
                  <c:v>-4.46E-5</c:v>
                </c:pt>
                <c:pt idx="2563">
                  <c:v>3.9799999999999998E-5</c:v>
                </c:pt>
                <c:pt idx="2564">
                  <c:v>3.7599999999999999E-5</c:v>
                </c:pt>
                <c:pt idx="2565">
                  <c:v>-4.1900000000000002E-5</c:v>
                </c:pt>
                <c:pt idx="2566">
                  <c:v>-2.94E-5</c:v>
                </c:pt>
                <c:pt idx="2567">
                  <c:v>6.9500000000000004E-6</c:v>
                </c:pt>
                <c:pt idx="2568">
                  <c:v>1.66E-5</c:v>
                </c:pt>
                <c:pt idx="2569">
                  <c:v>-6.4899999999999997E-6</c:v>
                </c:pt>
                <c:pt idx="2570">
                  <c:v>1.17E-5</c:v>
                </c:pt>
                <c:pt idx="2571">
                  <c:v>6.1099999999999994E-5</c:v>
                </c:pt>
                <c:pt idx="2572">
                  <c:v>4.1E-5</c:v>
                </c:pt>
                <c:pt idx="2573">
                  <c:v>1.5800000000000001E-5</c:v>
                </c:pt>
                <c:pt idx="2574">
                  <c:v>1.73E-5</c:v>
                </c:pt>
                <c:pt idx="2575">
                  <c:v>1.5099999999999999E-5</c:v>
                </c:pt>
                <c:pt idx="2576">
                  <c:v>3.2199999999999997E-5</c:v>
                </c:pt>
                <c:pt idx="2577">
                  <c:v>-3.9500000000000003E-6</c:v>
                </c:pt>
                <c:pt idx="2578">
                  <c:v>-2.6400000000000001E-5</c:v>
                </c:pt>
                <c:pt idx="2579">
                  <c:v>2.0700000000000001E-6</c:v>
                </c:pt>
                <c:pt idx="2580">
                  <c:v>4.1600000000000002E-5</c:v>
                </c:pt>
                <c:pt idx="2581">
                  <c:v>-4.2200000000000003E-5</c:v>
                </c:pt>
                <c:pt idx="2582">
                  <c:v>-3.5099999999999999E-5</c:v>
                </c:pt>
                <c:pt idx="2583">
                  <c:v>3.8999999999999999E-5</c:v>
                </c:pt>
                <c:pt idx="2584">
                  <c:v>-7.1299999999999998E-5</c:v>
                </c:pt>
                <c:pt idx="2585">
                  <c:v>-8.1899999999999999E-5</c:v>
                </c:pt>
                <c:pt idx="2586">
                  <c:v>2.1100000000000001E-5</c:v>
                </c:pt>
                <c:pt idx="2587">
                  <c:v>5.1E-5</c:v>
                </c:pt>
                <c:pt idx="2588">
                  <c:v>-1.61E-6</c:v>
                </c:pt>
                <c:pt idx="2589">
                  <c:v>-4.0099999999999999E-5</c:v>
                </c:pt>
                <c:pt idx="2590">
                  <c:v>-2.2500000000000001E-5</c:v>
                </c:pt>
                <c:pt idx="2591">
                  <c:v>-2.27E-5</c:v>
                </c:pt>
                <c:pt idx="2592">
                  <c:v>-9.5000000000000005E-5</c:v>
                </c:pt>
                <c:pt idx="2593">
                  <c:v>-1.6100000000000001E-4</c:v>
                </c:pt>
                <c:pt idx="2594">
                  <c:v>-1.63E-4</c:v>
                </c:pt>
                <c:pt idx="2595">
                  <c:v>-1.7200000000000001E-4</c:v>
                </c:pt>
                <c:pt idx="2596">
                  <c:v>-1.21E-4</c:v>
                </c:pt>
                <c:pt idx="2597">
                  <c:v>-8.5799999999999998E-5</c:v>
                </c:pt>
                <c:pt idx="2598">
                  <c:v>-1.26E-4</c:v>
                </c:pt>
                <c:pt idx="2599">
                  <c:v>-1.1900000000000001E-4</c:v>
                </c:pt>
                <c:pt idx="2600">
                  <c:v>-1.6799999999999999E-4</c:v>
                </c:pt>
                <c:pt idx="2601">
                  <c:v>-2.1000000000000001E-4</c:v>
                </c:pt>
                <c:pt idx="2602">
                  <c:v>-1.8100000000000001E-4</c:v>
                </c:pt>
                <c:pt idx="2603">
                  <c:v>-1.9599999999999999E-4</c:v>
                </c:pt>
                <c:pt idx="2604">
                  <c:v>-2.33E-4</c:v>
                </c:pt>
                <c:pt idx="2605">
                  <c:v>-2.5300000000000002E-4</c:v>
                </c:pt>
                <c:pt idx="2606">
                  <c:v>-1.9599999999999999E-4</c:v>
                </c:pt>
                <c:pt idx="2607">
                  <c:v>-2.0000000000000001E-4</c:v>
                </c:pt>
                <c:pt idx="2608">
                  <c:v>-2.0799999999999999E-4</c:v>
                </c:pt>
                <c:pt idx="2609">
                  <c:v>-1.93E-4</c:v>
                </c:pt>
                <c:pt idx="2610">
                  <c:v>-2.02E-4</c:v>
                </c:pt>
                <c:pt idx="2611">
                  <c:v>-1.4100000000000001E-4</c:v>
                </c:pt>
                <c:pt idx="2612">
                  <c:v>-1.9599999999999999E-4</c:v>
                </c:pt>
                <c:pt idx="2613">
                  <c:v>-2.31E-4</c:v>
                </c:pt>
                <c:pt idx="2614">
                  <c:v>-2.1800000000000001E-4</c:v>
                </c:pt>
                <c:pt idx="2615">
                  <c:v>-2.6499999999999999E-4</c:v>
                </c:pt>
                <c:pt idx="2616">
                  <c:v>-2.8499999999999999E-4</c:v>
                </c:pt>
                <c:pt idx="2617">
                  <c:v>-2.2800000000000001E-4</c:v>
                </c:pt>
                <c:pt idx="2618">
                  <c:v>-2.3000000000000001E-4</c:v>
                </c:pt>
                <c:pt idx="2619">
                  <c:v>-2.5900000000000001E-4</c:v>
                </c:pt>
                <c:pt idx="2620">
                  <c:v>-3.01E-4</c:v>
                </c:pt>
                <c:pt idx="2621">
                  <c:v>-3.1100000000000002E-4</c:v>
                </c:pt>
                <c:pt idx="2622">
                  <c:v>-2.34E-4</c:v>
                </c:pt>
                <c:pt idx="2623">
                  <c:v>-1.9799999999999999E-4</c:v>
                </c:pt>
                <c:pt idx="2624">
                  <c:v>-2.0699999999999999E-4</c:v>
                </c:pt>
                <c:pt idx="2625">
                  <c:v>-2.3699999999999999E-4</c:v>
                </c:pt>
                <c:pt idx="2626">
                  <c:v>-2.5599999999999999E-4</c:v>
                </c:pt>
                <c:pt idx="2627">
                  <c:v>-3.3100000000000002E-4</c:v>
                </c:pt>
                <c:pt idx="2628">
                  <c:v>-3.7500000000000001E-4</c:v>
                </c:pt>
                <c:pt idx="2629">
                  <c:v>-3.6900000000000002E-4</c:v>
                </c:pt>
                <c:pt idx="2630">
                  <c:v>-3.6600000000000001E-4</c:v>
                </c:pt>
                <c:pt idx="2631">
                  <c:v>-3.7399999999999998E-4</c:v>
                </c:pt>
                <c:pt idx="2632">
                  <c:v>-4.0000000000000002E-4</c:v>
                </c:pt>
                <c:pt idx="2633">
                  <c:v>-3.2299999999999999E-4</c:v>
                </c:pt>
                <c:pt idx="2634">
                  <c:v>-2.7599999999999999E-4</c:v>
                </c:pt>
                <c:pt idx="2635">
                  <c:v>-3.2499999999999999E-4</c:v>
                </c:pt>
                <c:pt idx="2636">
                  <c:v>-3.6200000000000002E-4</c:v>
                </c:pt>
                <c:pt idx="2637">
                  <c:v>-2.7799999999999998E-4</c:v>
                </c:pt>
                <c:pt idx="2638">
                  <c:v>-2.7E-4</c:v>
                </c:pt>
                <c:pt idx="2639">
                  <c:v>-3.0499999999999999E-4</c:v>
                </c:pt>
                <c:pt idx="2640">
                  <c:v>-3.0499999999999999E-4</c:v>
                </c:pt>
                <c:pt idx="2641">
                  <c:v>-3.39E-4</c:v>
                </c:pt>
                <c:pt idx="2642">
                  <c:v>-3.3399999999999999E-4</c:v>
                </c:pt>
                <c:pt idx="2643">
                  <c:v>-3.6299999999999999E-4</c:v>
                </c:pt>
                <c:pt idx="2644">
                  <c:v>-3.9399999999999998E-4</c:v>
                </c:pt>
                <c:pt idx="2645">
                  <c:v>-3.3599999999999998E-4</c:v>
                </c:pt>
                <c:pt idx="2646">
                  <c:v>-3.3300000000000002E-4</c:v>
                </c:pt>
                <c:pt idx="2647">
                  <c:v>-4.0000000000000002E-4</c:v>
                </c:pt>
                <c:pt idx="2648">
                  <c:v>-3.6999999999999999E-4</c:v>
                </c:pt>
                <c:pt idx="2649">
                  <c:v>-2.63E-4</c:v>
                </c:pt>
                <c:pt idx="2650">
                  <c:v>-2.6800000000000001E-4</c:v>
                </c:pt>
                <c:pt idx="2651">
                  <c:v>-3.3599999999999998E-4</c:v>
                </c:pt>
                <c:pt idx="2652">
                  <c:v>-2.9399999999999999E-4</c:v>
                </c:pt>
                <c:pt idx="2653">
                  <c:v>-2.31E-4</c:v>
                </c:pt>
                <c:pt idx="2654">
                  <c:v>-2.43E-4</c:v>
                </c:pt>
                <c:pt idx="2655">
                  <c:v>-2.8299999999999999E-4</c:v>
                </c:pt>
                <c:pt idx="2656">
                  <c:v>-3.5300000000000002E-4</c:v>
                </c:pt>
                <c:pt idx="2657">
                  <c:v>-3.4000000000000002E-4</c:v>
                </c:pt>
                <c:pt idx="2658">
                  <c:v>-2.9100000000000003E-4</c:v>
                </c:pt>
                <c:pt idx="2659">
                  <c:v>-2.34E-4</c:v>
                </c:pt>
                <c:pt idx="2660">
                  <c:v>-1.74E-4</c:v>
                </c:pt>
                <c:pt idx="2661">
                  <c:v>-2.3000000000000001E-4</c:v>
                </c:pt>
                <c:pt idx="2662">
                  <c:v>-2.6800000000000001E-4</c:v>
                </c:pt>
                <c:pt idx="2663">
                  <c:v>-2.5000000000000001E-4</c:v>
                </c:pt>
                <c:pt idx="2664">
                  <c:v>-3.3E-4</c:v>
                </c:pt>
                <c:pt idx="2665">
                  <c:v>-3.1500000000000001E-4</c:v>
                </c:pt>
                <c:pt idx="2666">
                  <c:v>-2.7E-4</c:v>
                </c:pt>
                <c:pt idx="2667">
                  <c:v>-3.4600000000000001E-4</c:v>
                </c:pt>
                <c:pt idx="2668">
                  <c:v>-2.99E-4</c:v>
                </c:pt>
                <c:pt idx="2669">
                  <c:v>-3.4699999999999998E-4</c:v>
                </c:pt>
                <c:pt idx="2670">
                  <c:v>-3.9300000000000001E-4</c:v>
                </c:pt>
                <c:pt idx="2671">
                  <c:v>-3.9100000000000002E-4</c:v>
                </c:pt>
                <c:pt idx="2672">
                  <c:v>-4.1800000000000002E-4</c:v>
                </c:pt>
                <c:pt idx="2673">
                  <c:v>-4.08E-4</c:v>
                </c:pt>
                <c:pt idx="2674">
                  <c:v>-3.2299999999999999E-4</c:v>
                </c:pt>
                <c:pt idx="2675">
                  <c:v>-3.1E-4</c:v>
                </c:pt>
                <c:pt idx="2676">
                  <c:v>-4.2499999999999998E-4</c:v>
                </c:pt>
                <c:pt idx="2677">
                  <c:v>-4.44E-4</c:v>
                </c:pt>
                <c:pt idx="2678">
                  <c:v>-3.6499999999999998E-4</c:v>
                </c:pt>
                <c:pt idx="2679">
                  <c:v>-3.1399999999999999E-4</c:v>
                </c:pt>
                <c:pt idx="2680">
                  <c:v>-3.19E-4</c:v>
                </c:pt>
                <c:pt idx="2681">
                  <c:v>-3.0299999999999999E-4</c:v>
                </c:pt>
                <c:pt idx="2682">
                  <c:v>-3.1399999999999999E-4</c:v>
                </c:pt>
                <c:pt idx="2683">
                  <c:v>-3.8400000000000001E-4</c:v>
                </c:pt>
                <c:pt idx="2684">
                  <c:v>-4.5300000000000001E-4</c:v>
                </c:pt>
                <c:pt idx="2685">
                  <c:v>-5.3300000000000005E-4</c:v>
                </c:pt>
                <c:pt idx="2686">
                  <c:v>-5.4900000000000001E-4</c:v>
                </c:pt>
                <c:pt idx="2687">
                  <c:v>-5.2899999999999996E-4</c:v>
                </c:pt>
                <c:pt idx="2688">
                  <c:v>-6.1200000000000002E-4</c:v>
                </c:pt>
                <c:pt idx="2689">
                  <c:v>-6.69E-4</c:v>
                </c:pt>
                <c:pt idx="2690">
                  <c:v>-6.2399999999999999E-4</c:v>
                </c:pt>
                <c:pt idx="2691">
                  <c:v>-5.5500000000000005E-4</c:v>
                </c:pt>
                <c:pt idx="2692">
                  <c:v>-5.0900000000000001E-4</c:v>
                </c:pt>
                <c:pt idx="2693">
                  <c:v>-4.84E-4</c:v>
                </c:pt>
                <c:pt idx="2694">
                  <c:v>-4.9299999999999995E-4</c:v>
                </c:pt>
                <c:pt idx="2695">
                  <c:v>-5.44E-4</c:v>
                </c:pt>
                <c:pt idx="2696">
                  <c:v>-6.4099999999999997E-4</c:v>
                </c:pt>
                <c:pt idx="2697">
                  <c:v>-5.9500000000000004E-4</c:v>
                </c:pt>
                <c:pt idx="2698">
                  <c:v>-5.5800000000000001E-4</c:v>
                </c:pt>
                <c:pt idx="2699">
                  <c:v>-5.6999999999999998E-4</c:v>
                </c:pt>
                <c:pt idx="2700">
                  <c:v>-5.2599999999999999E-4</c:v>
                </c:pt>
                <c:pt idx="2701">
                  <c:v>-5.44E-4</c:v>
                </c:pt>
                <c:pt idx="2702">
                  <c:v>-6.3400000000000001E-4</c:v>
                </c:pt>
                <c:pt idx="2703">
                  <c:v>-6.4999999999999997E-4</c:v>
                </c:pt>
                <c:pt idx="2704">
                  <c:v>-6.2399999999999999E-4</c:v>
                </c:pt>
                <c:pt idx="2705">
                  <c:v>-5.8600000000000004E-4</c:v>
                </c:pt>
                <c:pt idx="2706">
                  <c:v>-6.5499999999999998E-4</c:v>
                </c:pt>
                <c:pt idx="2707">
                  <c:v>-6.6399999999999999E-4</c:v>
                </c:pt>
                <c:pt idx="2708">
                  <c:v>-5.7899999999999998E-4</c:v>
                </c:pt>
                <c:pt idx="2709">
                  <c:v>-5.8600000000000004E-4</c:v>
                </c:pt>
                <c:pt idx="2710">
                  <c:v>-5.6300000000000002E-4</c:v>
                </c:pt>
                <c:pt idx="2711">
                  <c:v>-4.6200000000000001E-4</c:v>
                </c:pt>
                <c:pt idx="2712">
                  <c:v>-4.8000000000000001E-4</c:v>
                </c:pt>
                <c:pt idx="2713">
                  <c:v>-5.5500000000000005E-4</c:v>
                </c:pt>
                <c:pt idx="2714">
                  <c:v>-6.0599999999999998E-4</c:v>
                </c:pt>
                <c:pt idx="2715">
                  <c:v>-6.1499999999999999E-4</c:v>
                </c:pt>
                <c:pt idx="2716">
                  <c:v>-6.9200000000000002E-4</c:v>
                </c:pt>
                <c:pt idx="2717">
                  <c:v>-6.9899999999999997E-4</c:v>
                </c:pt>
                <c:pt idx="2718">
                  <c:v>-6.1899999999999998E-4</c:v>
                </c:pt>
                <c:pt idx="2719">
                  <c:v>-5.8799999999999998E-4</c:v>
                </c:pt>
                <c:pt idx="2720">
                  <c:v>-5.2599999999999999E-4</c:v>
                </c:pt>
                <c:pt idx="2721">
                  <c:v>-4.8099999999999998E-4</c:v>
                </c:pt>
                <c:pt idx="2722">
                  <c:v>-5.4100000000000003E-4</c:v>
                </c:pt>
                <c:pt idx="2723">
                  <c:v>-5.9199999999999997E-4</c:v>
                </c:pt>
                <c:pt idx="2724">
                  <c:v>-5.7399999999999997E-4</c:v>
                </c:pt>
                <c:pt idx="2725">
                  <c:v>-5.4000000000000001E-4</c:v>
                </c:pt>
                <c:pt idx="2726">
                  <c:v>-6.1300000000000005E-4</c:v>
                </c:pt>
                <c:pt idx="2727">
                  <c:v>-5.9100000000000005E-4</c:v>
                </c:pt>
                <c:pt idx="2728">
                  <c:v>-5.2800000000000004E-4</c:v>
                </c:pt>
                <c:pt idx="2729">
                  <c:v>-4.5899999999999999E-4</c:v>
                </c:pt>
                <c:pt idx="2730">
                  <c:v>-4.4799999999999999E-4</c:v>
                </c:pt>
                <c:pt idx="2731">
                  <c:v>-3.8699999999999997E-4</c:v>
                </c:pt>
                <c:pt idx="2732">
                  <c:v>-3.8200000000000002E-4</c:v>
                </c:pt>
                <c:pt idx="2733">
                  <c:v>-5.2300000000000003E-4</c:v>
                </c:pt>
                <c:pt idx="2734">
                  <c:v>-6.0300000000000002E-4</c:v>
                </c:pt>
                <c:pt idx="2735">
                  <c:v>-4.7699999999999999E-4</c:v>
                </c:pt>
                <c:pt idx="2736">
                  <c:v>-4.57E-4</c:v>
                </c:pt>
                <c:pt idx="2737">
                  <c:v>-5.0100000000000003E-4</c:v>
                </c:pt>
                <c:pt idx="2738">
                  <c:v>-5.3899999999999998E-4</c:v>
                </c:pt>
                <c:pt idx="2739">
                  <c:v>-4.3300000000000001E-4</c:v>
                </c:pt>
                <c:pt idx="2740">
                  <c:v>-3.01E-4</c:v>
                </c:pt>
                <c:pt idx="2741">
                  <c:v>-3.1399999999999999E-4</c:v>
                </c:pt>
                <c:pt idx="2742">
                  <c:v>-2.8600000000000001E-4</c:v>
                </c:pt>
                <c:pt idx="2743">
                  <c:v>-2.3499999999999999E-4</c:v>
                </c:pt>
                <c:pt idx="2744">
                  <c:v>-2.9399999999999999E-4</c:v>
                </c:pt>
                <c:pt idx="2745">
                  <c:v>-2.9100000000000003E-4</c:v>
                </c:pt>
                <c:pt idx="2746">
                  <c:v>-2.7E-4</c:v>
                </c:pt>
                <c:pt idx="2747">
                  <c:v>-2.8699999999999998E-4</c:v>
                </c:pt>
                <c:pt idx="2748">
                  <c:v>-2.8499999999999999E-4</c:v>
                </c:pt>
                <c:pt idx="2749">
                  <c:v>-2.61E-4</c:v>
                </c:pt>
                <c:pt idx="2750">
                  <c:v>-2.1100000000000001E-4</c:v>
                </c:pt>
                <c:pt idx="2751">
                  <c:v>-2.0100000000000001E-4</c:v>
                </c:pt>
                <c:pt idx="2752">
                  <c:v>-2.61E-4</c:v>
                </c:pt>
                <c:pt idx="2753">
                  <c:v>-3.5599999999999998E-4</c:v>
                </c:pt>
                <c:pt idx="2754">
                  <c:v>-3.3100000000000002E-4</c:v>
                </c:pt>
                <c:pt idx="2755">
                  <c:v>-2.81E-4</c:v>
                </c:pt>
                <c:pt idx="2756">
                  <c:v>-2.5300000000000002E-4</c:v>
                </c:pt>
                <c:pt idx="2757">
                  <c:v>-2.9500000000000001E-4</c:v>
                </c:pt>
                <c:pt idx="2758">
                  <c:v>-2.9799999999999998E-4</c:v>
                </c:pt>
                <c:pt idx="2759">
                  <c:v>-2.1499999999999999E-4</c:v>
                </c:pt>
                <c:pt idx="2760">
                  <c:v>-1.15E-4</c:v>
                </c:pt>
                <c:pt idx="2761">
                  <c:v>-1.7699999999999999E-4</c:v>
                </c:pt>
                <c:pt idx="2762">
                  <c:v>-2.6899999999999998E-4</c:v>
                </c:pt>
                <c:pt idx="2763">
                  <c:v>-2.5999999999999998E-4</c:v>
                </c:pt>
                <c:pt idx="2764">
                  <c:v>-1.9799999999999999E-4</c:v>
                </c:pt>
                <c:pt idx="2765">
                  <c:v>-1.7799999999999999E-4</c:v>
                </c:pt>
                <c:pt idx="2766">
                  <c:v>-1.9599999999999999E-4</c:v>
                </c:pt>
                <c:pt idx="2767">
                  <c:v>-2.4600000000000002E-4</c:v>
                </c:pt>
                <c:pt idx="2768">
                  <c:v>-3.88E-4</c:v>
                </c:pt>
                <c:pt idx="2769">
                  <c:v>-3.5599999999999998E-4</c:v>
                </c:pt>
                <c:pt idx="2770">
                  <c:v>-3.4200000000000002E-4</c:v>
                </c:pt>
                <c:pt idx="2771">
                  <c:v>-3.8699999999999997E-4</c:v>
                </c:pt>
                <c:pt idx="2772">
                  <c:v>-3.8900000000000002E-4</c:v>
                </c:pt>
                <c:pt idx="2773">
                  <c:v>-4.2700000000000002E-4</c:v>
                </c:pt>
                <c:pt idx="2774">
                  <c:v>-4.0700000000000003E-4</c:v>
                </c:pt>
                <c:pt idx="2775">
                  <c:v>-3.6600000000000001E-4</c:v>
                </c:pt>
                <c:pt idx="2776">
                  <c:v>-3.8999999999999999E-4</c:v>
                </c:pt>
                <c:pt idx="2777">
                  <c:v>-2.6200000000000003E-4</c:v>
                </c:pt>
                <c:pt idx="2778">
                  <c:v>-1.94E-4</c:v>
                </c:pt>
                <c:pt idx="2779">
                  <c:v>-1.8900000000000001E-4</c:v>
                </c:pt>
                <c:pt idx="2780">
                  <c:v>-2.2800000000000001E-4</c:v>
                </c:pt>
                <c:pt idx="2781">
                  <c:v>-3.0600000000000001E-4</c:v>
                </c:pt>
                <c:pt idx="2782">
                  <c:v>-3.9599999999999998E-4</c:v>
                </c:pt>
                <c:pt idx="2783">
                  <c:v>-3.88E-4</c:v>
                </c:pt>
                <c:pt idx="2784">
                  <c:v>-4.8200000000000001E-4</c:v>
                </c:pt>
                <c:pt idx="2785">
                  <c:v>-4.9299999999999995E-4</c:v>
                </c:pt>
                <c:pt idx="2786">
                  <c:v>-3.2899999999999997E-4</c:v>
                </c:pt>
                <c:pt idx="2787">
                  <c:v>-3.1E-4</c:v>
                </c:pt>
                <c:pt idx="2788">
                  <c:v>-3.6699999999999998E-4</c:v>
                </c:pt>
                <c:pt idx="2789">
                  <c:v>-2.9500000000000001E-4</c:v>
                </c:pt>
                <c:pt idx="2790">
                  <c:v>-2.8800000000000001E-4</c:v>
                </c:pt>
                <c:pt idx="2791">
                  <c:v>-3.57E-4</c:v>
                </c:pt>
                <c:pt idx="2792">
                  <c:v>-2.5000000000000001E-4</c:v>
                </c:pt>
                <c:pt idx="2793">
                  <c:v>-2.5599999999999999E-4</c:v>
                </c:pt>
                <c:pt idx="2794">
                  <c:v>-3.5199999999999999E-4</c:v>
                </c:pt>
                <c:pt idx="2795">
                  <c:v>-3.2600000000000001E-4</c:v>
                </c:pt>
                <c:pt idx="2796">
                  <c:v>-3.4499999999999998E-4</c:v>
                </c:pt>
                <c:pt idx="2797">
                  <c:v>-3.7500000000000001E-4</c:v>
                </c:pt>
                <c:pt idx="2798">
                  <c:v>-3.8499999999999998E-4</c:v>
                </c:pt>
                <c:pt idx="2799">
                  <c:v>-3.2499999999999999E-4</c:v>
                </c:pt>
                <c:pt idx="2800">
                  <c:v>-3.5199999999999999E-4</c:v>
                </c:pt>
                <c:pt idx="2801">
                  <c:v>-5.6599999999999999E-4</c:v>
                </c:pt>
                <c:pt idx="2802">
                  <c:v>-5.8699999999999996E-4</c:v>
                </c:pt>
                <c:pt idx="2803">
                  <c:v>-4.86E-4</c:v>
                </c:pt>
                <c:pt idx="2804">
                  <c:v>-4.8000000000000001E-4</c:v>
                </c:pt>
                <c:pt idx="2805">
                  <c:v>-3.7599999999999998E-4</c:v>
                </c:pt>
                <c:pt idx="2806">
                  <c:v>-4.06E-4</c:v>
                </c:pt>
                <c:pt idx="2807">
                  <c:v>-4.6099999999999998E-4</c:v>
                </c:pt>
                <c:pt idx="2808">
                  <c:v>-3.8400000000000001E-4</c:v>
                </c:pt>
                <c:pt idx="2809">
                  <c:v>-4.08E-4</c:v>
                </c:pt>
                <c:pt idx="2810">
                  <c:v>-4.4200000000000001E-4</c:v>
                </c:pt>
                <c:pt idx="2811">
                  <c:v>-4.0700000000000003E-4</c:v>
                </c:pt>
                <c:pt idx="2812">
                  <c:v>-4.1199999999999999E-4</c:v>
                </c:pt>
                <c:pt idx="2813">
                  <c:v>-3.59E-4</c:v>
                </c:pt>
                <c:pt idx="2814">
                  <c:v>-3.8900000000000002E-4</c:v>
                </c:pt>
                <c:pt idx="2815">
                  <c:v>-3.8999999999999999E-4</c:v>
                </c:pt>
                <c:pt idx="2816">
                  <c:v>-3.7800000000000003E-4</c:v>
                </c:pt>
                <c:pt idx="2817">
                  <c:v>-4.1899999999999999E-4</c:v>
                </c:pt>
                <c:pt idx="2818">
                  <c:v>-4.2400000000000001E-4</c:v>
                </c:pt>
                <c:pt idx="2819">
                  <c:v>-4.4200000000000001E-4</c:v>
                </c:pt>
                <c:pt idx="2820">
                  <c:v>-3.86E-4</c:v>
                </c:pt>
                <c:pt idx="2821">
                  <c:v>-3.0299999999999999E-4</c:v>
                </c:pt>
                <c:pt idx="2822">
                  <c:v>-3.8299999999999999E-4</c:v>
                </c:pt>
                <c:pt idx="2823">
                  <c:v>-3.5199999999999999E-4</c:v>
                </c:pt>
                <c:pt idx="2824">
                  <c:v>-2.7399999999999999E-4</c:v>
                </c:pt>
                <c:pt idx="2825">
                  <c:v>-2.7399999999999999E-4</c:v>
                </c:pt>
                <c:pt idx="2826">
                  <c:v>-2.5099999999999998E-4</c:v>
                </c:pt>
                <c:pt idx="2827">
                  <c:v>-2.22E-4</c:v>
                </c:pt>
                <c:pt idx="2828">
                  <c:v>-1.47E-4</c:v>
                </c:pt>
                <c:pt idx="2829">
                  <c:v>-1.85E-4</c:v>
                </c:pt>
                <c:pt idx="2830">
                  <c:v>-2.1000000000000001E-4</c:v>
                </c:pt>
                <c:pt idx="2831">
                  <c:v>-1.22E-4</c:v>
                </c:pt>
                <c:pt idx="2832">
                  <c:v>-1.2999999999999999E-4</c:v>
                </c:pt>
                <c:pt idx="2833">
                  <c:v>-7.3800000000000005E-5</c:v>
                </c:pt>
                <c:pt idx="2834">
                  <c:v>6.4800000000000003E-5</c:v>
                </c:pt>
                <c:pt idx="2835">
                  <c:v>-5.0399999999999999E-5</c:v>
                </c:pt>
                <c:pt idx="2836">
                  <c:v>-1.1900000000000001E-4</c:v>
                </c:pt>
                <c:pt idx="2837">
                  <c:v>-1.7200000000000001E-5</c:v>
                </c:pt>
                <c:pt idx="2838">
                  <c:v>1.36E-5</c:v>
                </c:pt>
                <c:pt idx="2839">
                  <c:v>-1.6799999999999998E-5</c:v>
                </c:pt>
                <c:pt idx="2840">
                  <c:v>-6.3200000000000005E-5</c:v>
                </c:pt>
                <c:pt idx="2841">
                  <c:v>-3.5899999999999998E-5</c:v>
                </c:pt>
                <c:pt idx="2842">
                  <c:v>7.6100000000000007E-5</c:v>
                </c:pt>
                <c:pt idx="2843">
                  <c:v>1.2E-4</c:v>
                </c:pt>
                <c:pt idx="2844">
                  <c:v>6.1099999999999994E-5</c:v>
                </c:pt>
                <c:pt idx="2845">
                  <c:v>6.8499999999999998E-5</c:v>
                </c:pt>
                <c:pt idx="2846">
                  <c:v>1.46E-4</c:v>
                </c:pt>
                <c:pt idx="2847">
                  <c:v>9.2700000000000004E-5</c:v>
                </c:pt>
                <c:pt idx="2848">
                  <c:v>7.25E-5</c:v>
                </c:pt>
                <c:pt idx="2849">
                  <c:v>7.25E-5</c:v>
                </c:pt>
                <c:pt idx="2850">
                  <c:v>1.0900000000000001E-4</c:v>
                </c:pt>
                <c:pt idx="2851">
                  <c:v>2.5900000000000001E-4</c:v>
                </c:pt>
                <c:pt idx="2852">
                  <c:v>3.4000000000000002E-4</c:v>
                </c:pt>
              </c:numCache>
            </c:numRef>
          </c:yVal>
          <c:smooth val="1"/>
          <c:extLst>
            <c:ext xmlns:c16="http://schemas.microsoft.com/office/drawing/2014/chart" uri="{C3380CC4-5D6E-409C-BE32-E72D297353CC}">
              <c16:uniqueId val="{00000000-25FB-4D26-B9E3-AA9CBC4C23F2}"/>
            </c:ext>
          </c:extLst>
        </c:ser>
        <c:ser>
          <c:idx val="2"/>
          <c:order val="1"/>
          <c:tx>
            <c:v>Unirradiated</c:v>
          </c:tx>
          <c:spPr>
            <a:ln w="19050" cap="rnd">
              <a:solidFill>
                <a:schemeClr val="accent3"/>
              </a:solidFill>
              <a:round/>
            </a:ln>
            <a:effectLst/>
          </c:spPr>
          <c:marker>
            <c:symbol val="none"/>
          </c:marker>
          <c:xVal>
            <c:numRef>
              <c:f>Sheet1!$E$3:$E$2855</c:f>
              <c:numCache>
                <c:formatCode>0.00E+00</c:formatCode>
                <c:ptCount val="2853"/>
                <c:pt idx="0">
                  <c:v>499</c:v>
                </c:pt>
                <c:pt idx="1">
                  <c:v>501</c:v>
                </c:pt>
                <c:pt idx="2">
                  <c:v>503</c:v>
                </c:pt>
                <c:pt idx="3">
                  <c:v>505</c:v>
                </c:pt>
                <c:pt idx="4">
                  <c:v>507</c:v>
                </c:pt>
                <c:pt idx="5">
                  <c:v>509</c:v>
                </c:pt>
                <c:pt idx="6">
                  <c:v>511</c:v>
                </c:pt>
                <c:pt idx="7">
                  <c:v>513</c:v>
                </c:pt>
                <c:pt idx="8">
                  <c:v>515</c:v>
                </c:pt>
                <c:pt idx="9">
                  <c:v>517</c:v>
                </c:pt>
                <c:pt idx="10">
                  <c:v>519</c:v>
                </c:pt>
                <c:pt idx="11">
                  <c:v>521</c:v>
                </c:pt>
                <c:pt idx="12">
                  <c:v>523</c:v>
                </c:pt>
                <c:pt idx="13">
                  <c:v>525</c:v>
                </c:pt>
                <c:pt idx="14">
                  <c:v>526</c:v>
                </c:pt>
                <c:pt idx="15">
                  <c:v>528</c:v>
                </c:pt>
                <c:pt idx="16">
                  <c:v>530</c:v>
                </c:pt>
                <c:pt idx="17">
                  <c:v>532</c:v>
                </c:pt>
                <c:pt idx="18">
                  <c:v>534</c:v>
                </c:pt>
                <c:pt idx="19">
                  <c:v>536</c:v>
                </c:pt>
                <c:pt idx="20">
                  <c:v>538</c:v>
                </c:pt>
                <c:pt idx="21">
                  <c:v>540</c:v>
                </c:pt>
                <c:pt idx="22">
                  <c:v>542</c:v>
                </c:pt>
                <c:pt idx="23">
                  <c:v>544</c:v>
                </c:pt>
                <c:pt idx="24">
                  <c:v>546</c:v>
                </c:pt>
                <c:pt idx="25">
                  <c:v>548</c:v>
                </c:pt>
                <c:pt idx="26">
                  <c:v>550</c:v>
                </c:pt>
                <c:pt idx="27">
                  <c:v>552</c:v>
                </c:pt>
                <c:pt idx="28">
                  <c:v>553</c:v>
                </c:pt>
                <c:pt idx="29">
                  <c:v>555</c:v>
                </c:pt>
                <c:pt idx="30">
                  <c:v>557</c:v>
                </c:pt>
                <c:pt idx="31">
                  <c:v>559</c:v>
                </c:pt>
                <c:pt idx="32">
                  <c:v>561</c:v>
                </c:pt>
                <c:pt idx="33">
                  <c:v>563</c:v>
                </c:pt>
                <c:pt idx="34">
                  <c:v>565</c:v>
                </c:pt>
                <c:pt idx="35">
                  <c:v>567</c:v>
                </c:pt>
                <c:pt idx="36">
                  <c:v>569</c:v>
                </c:pt>
                <c:pt idx="37">
                  <c:v>571</c:v>
                </c:pt>
                <c:pt idx="38">
                  <c:v>573</c:v>
                </c:pt>
                <c:pt idx="39">
                  <c:v>575</c:v>
                </c:pt>
                <c:pt idx="40">
                  <c:v>577</c:v>
                </c:pt>
                <c:pt idx="41">
                  <c:v>579</c:v>
                </c:pt>
                <c:pt idx="42">
                  <c:v>580</c:v>
                </c:pt>
                <c:pt idx="43">
                  <c:v>582</c:v>
                </c:pt>
                <c:pt idx="44">
                  <c:v>584</c:v>
                </c:pt>
                <c:pt idx="45">
                  <c:v>586</c:v>
                </c:pt>
                <c:pt idx="46">
                  <c:v>588</c:v>
                </c:pt>
                <c:pt idx="47">
                  <c:v>590</c:v>
                </c:pt>
                <c:pt idx="48">
                  <c:v>592</c:v>
                </c:pt>
                <c:pt idx="49">
                  <c:v>594</c:v>
                </c:pt>
                <c:pt idx="50">
                  <c:v>596</c:v>
                </c:pt>
                <c:pt idx="51">
                  <c:v>598</c:v>
                </c:pt>
                <c:pt idx="52">
                  <c:v>600</c:v>
                </c:pt>
                <c:pt idx="53">
                  <c:v>602</c:v>
                </c:pt>
                <c:pt idx="54">
                  <c:v>604</c:v>
                </c:pt>
                <c:pt idx="55">
                  <c:v>606</c:v>
                </c:pt>
                <c:pt idx="56">
                  <c:v>607</c:v>
                </c:pt>
                <c:pt idx="57">
                  <c:v>609</c:v>
                </c:pt>
                <c:pt idx="58">
                  <c:v>611</c:v>
                </c:pt>
                <c:pt idx="59">
                  <c:v>613</c:v>
                </c:pt>
                <c:pt idx="60">
                  <c:v>615</c:v>
                </c:pt>
                <c:pt idx="61">
                  <c:v>617</c:v>
                </c:pt>
                <c:pt idx="62">
                  <c:v>619</c:v>
                </c:pt>
                <c:pt idx="63">
                  <c:v>621</c:v>
                </c:pt>
                <c:pt idx="64">
                  <c:v>623</c:v>
                </c:pt>
                <c:pt idx="65">
                  <c:v>625</c:v>
                </c:pt>
                <c:pt idx="66">
                  <c:v>627</c:v>
                </c:pt>
                <c:pt idx="67">
                  <c:v>629</c:v>
                </c:pt>
                <c:pt idx="68">
                  <c:v>631</c:v>
                </c:pt>
                <c:pt idx="69">
                  <c:v>633</c:v>
                </c:pt>
                <c:pt idx="70">
                  <c:v>634</c:v>
                </c:pt>
                <c:pt idx="71">
                  <c:v>636</c:v>
                </c:pt>
                <c:pt idx="72">
                  <c:v>638</c:v>
                </c:pt>
                <c:pt idx="73">
                  <c:v>640</c:v>
                </c:pt>
                <c:pt idx="74">
                  <c:v>642</c:v>
                </c:pt>
                <c:pt idx="75">
                  <c:v>644</c:v>
                </c:pt>
                <c:pt idx="76">
                  <c:v>646</c:v>
                </c:pt>
                <c:pt idx="77">
                  <c:v>648</c:v>
                </c:pt>
                <c:pt idx="78">
                  <c:v>650</c:v>
                </c:pt>
                <c:pt idx="79">
                  <c:v>652</c:v>
                </c:pt>
                <c:pt idx="80">
                  <c:v>654</c:v>
                </c:pt>
                <c:pt idx="81">
                  <c:v>656</c:v>
                </c:pt>
                <c:pt idx="82">
                  <c:v>658</c:v>
                </c:pt>
                <c:pt idx="83">
                  <c:v>660</c:v>
                </c:pt>
                <c:pt idx="84">
                  <c:v>661</c:v>
                </c:pt>
                <c:pt idx="85">
                  <c:v>663</c:v>
                </c:pt>
                <c:pt idx="86">
                  <c:v>665</c:v>
                </c:pt>
                <c:pt idx="87">
                  <c:v>667</c:v>
                </c:pt>
                <c:pt idx="88">
                  <c:v>669</c:v>
                </c:pt>
                <c:pt idx="89">
                  <c:v>671</c:v>
                </c:pt>
                <c:pt idx="90">
                  <c:v>673</c:v>
                </c:pt>
                <c:pt idx="91">
                  <c:v>675</c:v>
                </c:pt>
                <c:pt idx="92">
                  <c:v>677</c:v>
                </c:pt>
                <c:pt idx="93">
                  <c:v>679</c:v>
                </c:pt>
                <c:pt idx="94">
                  <c:v>681</c:v>
                </c:pt>
                <c:pt idx="95">
                  <c:v>683</c:v>
                </c:pt>
                <c:pt idx="96">
                  <c:v>685</c:v>
                </c:pt>
                <c:pt idx="97">
                  <c:v>687</c:v>
                </c:pt>
                <c:pt idx="98">
                  <c:v>688</c:v>
                </c:pt>
                <c:pt idx="99">
                  <c:v>690</c:v>
                </c:pt>
                <c:pt idx="100">
                  <c:v>692</c:v>
                </c:pt>
                <c:pt idx="101">
                  <c:v>694</c:v>
                </c:pt>
                <c:pt idx="102">
                  <c:v>696</c:v>
                </c:pt>
                <c:pt idx="103">
                  <c:v>698</c:v>
                </c:pt>
                <c:pt idx="104">
                  <c:v>700</c:v>
                </c:pt>
                <c:pt idx="105">
                  <c:v>702</c:v>
                </c:pt>
                <c:pt idx="106">
                  <c:v>704</c:v>
                </c:pt>
                <c:pt idx="107">
                  <c:v>706</c:v>
                </c:pt>
                <c:pt idx="108">
                  <c:v>708</c:v>
                </c:pt>
                <c:pt idx="109">
                  <c:v>710</c:v>
                </c:pt>
                <c:pt idx="110">
                  <c:v>712</c:v>
                </c:pt>
                <c:pt idx="111">
                  <c:v>714</c:v>
                </c:pt>
                <c:pt idx="112">
                  <c:v>715</c:v>
                </c:pt>
                <c:pt idx="113">
                  <c:v>717</c:v>
                </c:pt>
                <c:pt idx="114">
                  <c:v>719</c:v>
                </c:pt>
                <c:pt idx="115">
                  <c:v>721</c:v>
                </c:pt>
                <c:pt idx="116">
                  <c:v>723</c:v>
                </c:pt>
                <c:pt idx="117">
                  <c:v>725</c:v>
                </c:pt>
                <c:pt idx="118">
                  <c:v>727</c:v>
                </c:pt>
                <c:pt idx="119">
                  <c:v>729</c:v>
                </c:pt>
                <c:pt idx="120">
                  <c:v>731</c:v>
                </c:pt>
                <c:pt idx="121">
                  <c:v>733</c:v>
                </c:pt>
                <c:pt idx="122">
                  <c:v>735</c:v>
                </c:pt>
                <c:pt idx="123">
                  <c:v>737</c:v>
                </c:pt>
                <c:pt idx="124">
                  <c:v>739</c:v>
                </c:pt>
                <c:pt idx="125">
                  <c:v>741</c:v>
                </c:pt>
                <c:pt idx="126">
                  <c:v>742</c:v>
                </c:pt>
                <c:pt idx="127">
                  <c:v>744</c:v>
                </c:pt>
                <c:pt idx="128">
                  <c:v>746</c:v>
                </c:pt>
                <c:pt idx="129">
                  <c:v>748</c:v>
                </c:pt>
                <c:pt idx="130">
                  <c:v>750</c:v>
                </c:pt>
                <c:pt idx="131">
                  <c:v>752</c:v>
                </c:pt>
                <c:pt idx="132">
                  <c:v>754</c:v>
                </c:pt>
                <c:pt idx="133">
                  <c:v>756</c:v>
                </c:pt>
                <c:pt idx="134">
                  <c:v>758</c:v>
                </c:pt>
                <c:pt idx="135">
                  <c:v>760</c:v>
                </c:pt>
                <c:pt idx="136">
                  <c:v>762</c:v>
                </c:pt>
                <c:pt idx="137">
                  <c:v>764</c:v>
                </c:pt>
                <c:pt idx="138">
                  <c:v>766</c:v>
                </c:pt>
                <c:pt idx="139">
                  <c:v>768</c:v>
                </c:pt>
                <c:pt idx="140">
                  <c:v>769</c:v>
                </c:pt>
                <c:pt idx="141">
                  <c:v>771</c:v>
                </c:pt>
                <c:pt idx="142">
                  <c:v>773</c:v>
                </c:pt>
                <c:pt idx="143">
                  <c:v>775</c:v>
                </c:pt>
                <c:pt idx="144">
                  <c:v>777</c:v>
                </c:pt>
                <c:pt idx="145">
                  <c:v>779</c:v>
                </c:pt>
                <c:pt idx="146">
                  <c:v>781</c:v>
                </c:pt>
                <c:pt idx="147">
                  <c:v>783</c:v>
                </c:pt>
                <c:pt idx="148">
                  <c:v>785</c:v>
                </c:pt>
                <c:pt idx="149">
                  <c:v>787</c:v>
                </c:pt>
                <c:pt idx="150">
                  <c:v>789</c:v>
                </c:pt>
                <c:pt idx="151">
                  <c:v>791</c:v>
                </c:pt>
                <c:pt idx="152">
                  <c:v>793</c:v>
                </c:pt>
                <c:pt idx="153">
                  <c:v>795</c:v>
                </c:pt>
                <c:pt idx="154">
                  <c:v>796</c:v>
                </c:pt>
                <c:pt idx="155">
                  <c:v>798</c:v>
                </c:pt>
                <c:pt idx="156">
                  <c:v>800</c:v>
                </c:pt>
                <c:pt idx="157">
                  <c:v>802</c:v>
                </c:pt>
                <c:pt idx="158">
                  <c:v>804</c:v>
                </c:pt>
                <c:pt idx="159">
                  <c:v>806</c:v>
                </c:pt>
                <c:pt idx="160">
                  <c:v>808</c:v>
                </c:pt>
                <c:pt idx="161">
                  <c:v>810</c:v>
                </c:pt>
                <c:pt idx="162">
                  <c:v>812</c:v>
                </c:pt>
                <c:pt idx="163">
                  <c:v>814</c:v>
                </c:pt>
                <c:pt idx="164">
                  <c:v>816</c:v>
                </c:pt>
                <c:pt idx="165">
                  <c:v>818</c:v>
                </c:pt>
                <c:pt idx="166">
                  <c:v>820</c:v>
                </c:pt>
                <c:pt idx="167">
                  <c:v>822</c:v>
                </c:pt>
                <c:pt idx="168">
                  <c:v>823</c:v>
                </c:pt>
                <c:pt idx="169">
                  <c:v>825</c:v>
                </c:pt>
                <c:pt idx="170">
                  <c:v>827</c:v>
                </c:pt>
                <c:pt idx="171">
                  <c:v>829</c:v>
                </c:pt>
                <c:pt idx="172">
                  <c:v>831</c:v>
                </c:pt>
                <c:pt idx="173">
                  <c:v>833</c:v>
                </c:pt>
                <c:pt idx="174">
                  <c:v>835</c:v>
                </c:pt>
                <c:pt idx="175">
                  <c:v>837</c:v>
                </c:pt>
                <c:pt idx="176">
                  <c:v>839</c:v>
                </c:pt>
                <c:pt idx="177">
                  <c:v>841</c:v>
                </c:pt>
                <c:pt idx="178">
                  <c:v>843</c:v>
                </c:pt>
                <c:pt idx="179">
                  <c:v>845</c:v>
                </c:pt>
                <c:pt idx="180">
                  <c:v>847</c:v>
                </c:pt>
                <c:pt idx="181">
                  <c:v>849</c:v>
                </c:pt>
                <c:pt idx="182">
                  <c:v>850</c:v>
                </c:pt>
                <c:pt idx="183">
                  <c:v>852</c:v>
                </c:pt>
                <c:pt idx="184">
                  <c:v>854</c:v>
                </c:pt>
                <c:pt idx="185">
                  <c:v>856</c:v>
                </c:pt>
                <c:pt idx="186">
                  <c:v>858</c:v>
                </c:pt>
                <c:pt idx="187">
                  <c:v>860</c:v>
                </c:pt>
                <c:pt idx="188">
                  <c:v>862</c:v>
                </c:pt>
                <c:pt idx="189">
                  <c:v>864</c:v>
                </c:pt>
                <c:pt idx="190">
                  <c:v>866</c:v>
                </c:pt>
                <c:pt idx="191">
                  <c:v>868</c:v>
                </c:pt>
                <c:pt idx="192">
                  <c:v>870</c:v>
                </c:pt>
                <c:pt idx="193">
                  <c:v>872</c:v>
                </c:pt>
                <c:pt idx="194">
                  <c:v>874</c:v>
                </c:pt>
                <c:pt idx="195">
                  <c:v>876</c:v>
                </c:pt>
                <c:pt idx="196">
                  <c:v>877</c:v>
                </c:pt>
                <c:pt idx="197">
                  <c:v>879</c:v>
                </c:pt>
                <c:pt idx="198">
                  <c:v>881</c:v>
                </c:pt>
                <c:pt idx="199">
                  <c:v>883</c:v>
                </c:pt>
                <c:pt idx="200">
                  <c:v>885</c:v>
                </c:pt>
                <c:pt idx="201">
                  <c:v>887</c:v>
                </c:pt>
                <c:pt idx="202">
                  <c:v>889</c:v>
                </c:pt>
                <c:pt idx="203">
                  <c:v>891</c:v>
                </c:pt>
                <c:pt idx="204">
                  <c:v>893</c:v>
                </c:pt>
                <c:pt idx="205">
                  <c:v>895</c:v>
                </c:pt>
                <c:pt idx="206">
                  <c:v>897</c:v>
                </c:pt>
                <c:pt idx="207">
                  <c:v>899</c:v>
                </c:pt>
                <c:pt idx="208">
                  <c:v>901</c:v>
                </c:pt>
                <c:pt idx="209">
                  <c:v>903</c:v>
                </c:pt>
                <c:pt idx="210">
                  <c:v>904</c:v>
                </c:pt>
                <c:pt idx="211">
                  <c:v>906</c:v>
                </c:pt>
                <c:pt idx="212">
                  <c:v>908</c:v>
                </c:pt>
                <c:pt idx="213">
                  <c:v>910</c:v>
                </c:pt>
                <c:pt idx="214">
                  <c:v>912</c:v>
                </c:pt>
                <c:pt idx="215">
                  <c:v>914</c:v>
                </c:pt>
                <c:pt idx="216">
                  <c:v>916</c:v>
                </c:pt>
                <c:pt idx="217">
                  <c:v>918</c:v>
                </c:pt>
                <c:pt idx="218">
                  <c:v>920</c:v>
                </c:pt>
                <c:pt idx="219">
                  <c:v>922</c:v>
                </c:pt>
                <c:pt idx="220">
                  <c:v>924</c:v>
                </c:pt>
                <c:pt idx="221">
                  <c:v>926</c:v>
                </c:pt>
                <c:pt idx="222">
                  <c:v>928</c:v>
                </c:pt>
                <c:pt idx="223">
                  <c:v>930</c:v>
                </c:pt>
                <c:pt idx="224">
                  <c:v>931</c:v>
                </c:pt>
                <c:pt idx="225">
                  <c:v>933</c:v>
                </c:pt>
                <c:pt idx="226">
                  <c:v>935</c:v>
                </c:pt>
                <c:pt idx="227">
                  <c:v>937</c:v>
                </c:pt>
                <c:pt idx="228">
                  <c:v>939</c:v>
                </c:pt>
                <c:pt idx="229">
                  <c:v>941</c:v>
                </c:pt>
                <c:pt idx="230">
                  <c:v>943</c:v>
                </c:pt>
                <c:pt idx="231">
                  <c:v>945</c:v>
                </c:pt>
                <c:pt idx="232">
                  <c:v>947</c:v>
                </c:pt>
                <c:pt idx="233">
                  <c:v>949</c:v>
                </c:pt>
                <c:pt idx="234">
                  <c:v>951</c:v>
                </c:pt>
                <c:pt idx="235">
                  <c:v>953</c:v>
                </c:pt>
                <c:pt idx="236">
                  <c:v>955</c:v>
                </c:pt>
                <c:pt idx="237">
                  <c:v>957</c:v>
                </c:pt>
                <c:pt idx="238">
                  <c:v>958</c:v>
                </c:pt>
                <c:pt idx="239">
                  <c:v>960</c:v>
                </c:pt>
                <c:pt idx="240">
                  <c:v>962</c:v>
                </c:pt>
                <c:pt idx="241">
                  <c:v>964</c:v>
                </c:pt>
                <c:pt idx="242">
                  <c:v>966</c:v>
                </c:pt>
                <c:pt idx="243">
                  <c:v>968</c:v>
                </c:pt>
                <c:pt idx="244">
                  <c:v>970</c:v>
                </c:pt>
                <c:pt idx="245">
                  <c:v>972</c:v>
                </c:pt>
                <c:pt idx="246">
                  <c:v>974</c:v>
                </c:pt>
                <c:pt idx="247">
                  <c:v>976</c:v>
                </c:pt>
                <c:pt idx="248">
                  <c:v>978</c:v>
                </c:pt>
                <c:pt idx="249">
                  <c:v>980</c:v>
                </c:pt>
                <c:pt idx="250">
                  <c:v>982</c:v>
                </c:pt>
                <c:pt idx="251">
                  <c:v>984</c:v>
                </c:pt>
                <c:pt idx="252">
                  <c:v>985</c:v>
                </c:pt>
                <c:pt idx="253">
                  <c:v>987</c:v>
                </c:pt>
                <c:pt idx="254">
                  <c:v>989</c:v>
                </c:pt>
                <c:pt idx="255">
                  <c:v>991</c:v>
                </c:pt>
                <c:pt idx="256">
                  <c:v>993</c:v>
                </c:pt>
                <c:pt idx="257">
                  <c:v>995</c:v>
                </c:pt>
                <c:pt idx="258">
                  <c:v>997</c:v>
                </c:pt>
                <c:pt idx="259">
                  <c:v>999</c:v>
                </c:pt>
                <c:pt idx="260">
                  <c:v>1000</c:v>
                </c:pt>
                <c:pt idx="261">
                  <c:v>1000</c:v>
                </c:pt>
                <c:pt idx="262">
                  <c:v>1000</c:v>
                </c:pt>
                <c:pt idx="263">
                  <c:v>1010</c:v>
                </c:pt>
                <c:pt idx="264">
                  <c:v>1010</c:v>
                </c:pt>
                <c:pt idx="265">
                  <c:v>1010</c:v>
                </c:pt>
                <c:pt idx="266">
                  <c:v>1010</c:v>
                </c:pt>
                <c:pt idx="267">
                  <c:v>1010</c:v>
                </c:pt>
                <c:pt idx="268">
                  <c:v>1020</c:v>
                </c:pt>
                <c:pt idx="269">
                  <c:v>1020</c:v>
                </c:pt>
                <c:pt idx="270">
                  <c:v>1020</c:v>
                </c:pt>
                <c:pt idx="271">
                  <c:v>1020</c:v>
                </c:pt>
                <c:pt idx="272">
                  <c:v>1020</c:v>
                </c:pt>
                <c:pt idx="273">
                  <c:v>1030</c:v>
                </c:pt>
                <c:pt idx="274">
                  <c:v>1030</c:v>
                </c:pt>
                <c:pt idx="275">
                  <c:v>1030</c:v>
                </c:pt>
                <c:pt idx="276">
                  <c:v>1030</c:v>
                </c:pt>
                <c:pt idx="277">
                  <c:v>1030</c:v>
                </c:pt>
                <c:pt idx="278">
                  <c:v>1040</c:v>
                </c:pt>
                <c:pt idx="279">
                  <c:v>1040</c:v>
                </c:pt>
                <c:pt idx="280">
                  <c:v>1040</c:v>
                </c:pt>
                <c:pt idx="281">
                  <c:v>1040</c:v>
                </c:pt>
                <c:pt idx="282">
                  <c:v>1040</c:v>
                </c:pt>
                <c:pt idx="283">
                  <c:v>1050</c:v>
                </c:pt>
                <c:pt idx="284">
                  <c:v>1050</c:v>
                </c:pt>
                <c:pt idx="285">
                  <c:v>1050</c:v>
                </c:pt>
                <c:pt idx="286">
                  <c:v>1050</c:v>
                </c:pt>
                <c:pt idx="287">
                  <c:v>1050</c:v>
                </c:pt>
                <c:pt idx="288">
                  <c:v>1050</c:v>
                </c:pt>
                <c:pt idx="289">
                  <c:v>1060</c:v>
                </c:pt>
                <c:pt idx="290">
                  <c:v>1060</c:v>
                </c:pt>
                <c:pt idx="291">
                  <c:v>1060</c:v>
                </c:pt>
                <c:pt idx="292">
                  <c:v>1060</c:v>
                </c:pt>
                <c:pt idx="293">
                  <c:v>1060</c:v>
                </c:pt>
                <c:pt idx="294">
                  <c:v>1070</c:v>
                </c:pt>
                <c:pt idx="295">
                  <c:v>1070</c:v>
                </c:pt>
                <c:pt idx="296">
                  <c:v>1070</c:v>
                </c:pt>
                <c:pt idx="297">
                  <c:v>1070</c:v>
                </c:pt>
                <c:pt idx="298">
                  <c:v>1070</c:v>
                </c:pt>
                <c:pt idx="299">
                  <c:v>1080</c:v>
                </c:pt>
                <c:pt idx="300">
                  <c:v>1080</c:v>
                </c:pt>
                <c:pt idx="301">
                  <c:v>1080</c:v>
                </c:pt>
                <c:pt idx="302">
                  <c:v>1080</c:v>
                </c:pt>
                <c:pt idx="303">
                  <c:v>1080</c:v>
                </c:pt>
                <c:pt idx="304">
                  <c:v>1090</c:v>
                </c:pt>
                <c:pt idx="305">
                  <c:v>1090</c:v>
                </c:pt>
                <c:pt idx="306">
                  <c:v>1090</c:v>
                </c:pt>
                <c:pt idx="307">
                  <c:v>1090</c:v>
                </c:pt>
                <c:pt idx="308">
                  <c:v>1090</c:v>
                </c:pt>
                <c:pt idx="309">
                  <c:v>1100</c:v>
                </c:pt>
                <c:pt idx="310">
                  <c:v>1100</c:v>
                </c:pt>
                <c:pt idx="311">
                  <c:v>1100</c:v>
                </c:pt>
                <c:pt idx="312">
                  <c:v>1100</c:v>
                </c:pt>
                <c:pt idx="313">
                  <c:v>1100</c:v>
                </c:pt>
                <c:pt idx="314">
                  <c:v>1110</c:v>
                </c:pt>
                <c:pt idx="315">
                  <c:v>1110</c:v>
                </c:pt>
                <c:pt idx="316">
                  <c:v>1110</c:v>
                </c:pt>
                <c:pt idx="317">
                  <c:v>1110</c:v>
                </c:pt>
                <c:pt idx="318">
                  <c:v>1110</c:v>
                </c:pt>
                <c:pt idx="319">
                  <c:v>1110</c:v>
                </c:pt>
                <c:pt idx="320">
                  <c:v>1120</c:v>
                </c:pt>
                <c:pt idx="321">
                  <c:v>1120</c:v>
                </c:pt>
                <c:pt idx="322">
                  <c:v>1120</c:v>
                </c:pt>
                <c:pt idx="323">
                  <c:v>1120</c:v>
                </c:pt>
                <c:pt idx="324">
                  <c:v>1120</c:v>
                </c:pt>
                <c:pt idx="325">
                  <c:v>1130</c:v>
                </c:pt>
                <c:pt idx="326">
                  <c:v>1130</c:v>
                </c:pt>
                <c:pt idx="327">
                  <c:v>1130</c:v>
                </c:pt>
                <c:pt idx="328">
                  <c:v>1130</c:v>
                </c:pt>
                <c:pt idx="329">
                  <c:v>1130</c:v>
                </c:pt>
                <c:pt idx="330">
                  <c:v>1140</c:v>
                </c:pt>
                <c:pt idx="331">
                  <c:v>1140</c:v>
                </c:pt>
                <c:pt idx="332">
                  <c:v>1140</c:v>
                </c:pt>
                <c:pt idx="333">
                  <c:v>1140</c:v>
                </c:pt>
                <c:pt idx="334">
                  <c:v>1140</c:v>
                </c:pt>
                <c:pt idx="335">
                  <c:v>1150</c:v>
                </c:pt>
                <c:pt idx="336">
                  <c:v>1150</c:v>
                </c:pt>
                <c:pt idx="337">
                  <c:v>1150</c:v>
                </c:pt>
                <c:pt idx="338">
                  <c:v>1150</c:v>
                </c:pt>
                <c:pt idx="339">
                  <c:v>1150</c:v>
                </c:pt>
                <c:pt idx="340">
                  <c:v>1160</c:v>
                </c:pt>
                <c:pt idx="341">
                  <c:v>1160</c:v>
                </c:pt>
                <c:pt idx="342">
                  <c:v>1160</c:v>
                </c:pt>
                <c:pt idx="343">
                  <c:v>1160</c:v>
                </c:pt>
                <c:pt idx="344">
                  <c:v>1160</c:v>
                </c:pt>
                <c:pt idx="345">
                  <c:v>1160</c:v>
                </c:pt>
                <c:pt idx="346">
                  <c:v>1170</c:v>
                </c:pt>
                <c:pt idx="347">
                  <c:v>1170</c:v>
                </c:pt>
                <c:pt idx="348">
                  <c:v>1170</c:v>
                </c:pt>
                <c:pt idx="349">
                  <c:v>1170</c:v>
                </c:pt>
                <c:pt idx="350">
                  <c:v>1170</c:v>
                </c:pt>
                <c:pt idx="351">
                  <c:v>1180</c:v>
                </c:pt>
                <c:pt idx="352">
                  <c:v>1180</c:v>
                </c:pt>
                <c:pt idx="353">
                  <c:v>1180</c:v>
                </c:pt>
                <c:pt idx="354">
                  <c:v>1180</c:v>
                </c:pt>
                <c:pt idx="355">
                  <c:v>1180</c:v>
                </c:pt>
                <c:pt idx="356">
                  <c:v>1190</c:v>
                </c:pt>
                <c:pt idx="357">
                  <c:v>1190</c:v>
                </c:pt>
                <c:pt idx="358">
                  <c:v>1190</c:v>
                </c:pt>
                <c:pt idx="359">
                  <c:v>1190</c:v>
                </c:pt>
                <c:pt idx="360">
                  <c:v>1190</c:v>
                </c:pt>
                <c:pt idx="361">
                  <c:v>1200</c:v>
                </c:pt>
                <c:pt idx="362">
                  <c:v>1200</c:v>
                </c:pt>
                <c:pt idx="363">
                  <c:v>1200</c:v>
                </c:pt>
                <c:pt idx="364">
                  <c:v>1200</c:v>
                </c:pt>
                <c:pt idx="365">
                  <c:v>1200</c:v>
                </c:pt>
                <c:pt idx="366">
                  <c:v>1210</c:v>
                </c:pt>
                <c:pt idx="367">
                  <c:v>1210</c:v>
                </c:pt>
                <c:pt idx="368">
                  <c:v>1210</c:v>
                </c:pt>
                <c:pt idx="369">
                  <c:v>1210</c:v>
                </c:pt>
                <c:pt idx="370">
                  <c:v>1210</c:v>
                </c:pt>
                <c:pt idx="371">
                  <c:v>1210</c:v>
                </c:pt>
                <c:pt idx="372">
                  <c:v>1220</c:v>
                </c:pt>
                <c:pt idx="373">
                  <c:v>1220</c:v>
                </c:pt>
                <c:pt idx="374">
                  <c:v>1220</c:v>
                </c:pt>
                <c:pt idx="375">
                  <c:v>1220</c:v>
                </c:pt>
                <c:pt idx="376">
                  <c:v>1220</c:v>
                </c:pt>
                <c:pt idx="377">
                  <c:v>1230</c:v>
                </c:pt>
                <c:pt idx="378">
                  <c:v>1230</c:v>
                </c:pt>
                <c:pt idx="379">
                  <c:v>1230</c:v>
                </c:pt>
                <c:pt idx="380">
                  <c:v>1230</c:v>
                </c:pt>
                <c:pt idx="381">
                  <c:v>1230</c:v>
                </c:pt>
                <c:pt idx="382">
                  <c:v>1240</c:v>
                </c:pt>
                <c:pt idx="383">
                  <c:v>1240</c:v>
                </c:pt>
                <c:pt idx="384">
                  <c:v>1240</c:v>
                </c:pt>
                <c:pt idx="385">
                  <c:v>1240</c:v>
                </c:pt>
                <c:pt idx="386">
                  <c:v>1240</c:v>
                </c:pt>
                <c:pt idx="387">
                  <c:v>1250</c:v>
                </c:pt>
                <c:pt idx="388">
                  <c:v>1250</c:v>
                </c:pt>
                <c:pt idx="389">
                  <c:v>1250</c:v>
                </c:pt>
                <c:pt idx="390">
                  <c:v>1250</c:v>
                </c:pt>
                <c:pt idx="391">
                  <c:v>1250</c:v>
                </c:pt>
                <c:pt idx="392">
                  <c:v>1260</c:v>
                </c:pt>
                <c:pt idx="393">
                  <c:v>1260</c:v>
                </c:pt>
                <c:pt idx="394">
                  <c:v>1260</c:v>
                </c:pt>
                <c:pt idx="395">
                  <c:v>1260</c:v>
                </c:pt>
                <c:pt idx="396">
                  <c:v>1260</c:v>
                </c:pt>
                <c:pt idx="397">
                  <c:v>1270</c:v>
                </c:pt>
                <c:pt idx="398">
                  <c:v>1270</c:v>
                </c:pt>
                <c:pt idx="399">
                  <c:v>1270</c:v>
                </c:pt>
                <c:pt idx="400">
                  <c:v>1270</c:v>
                </c:pt>
                <c:pt idx="401">
                  <c:v>1270</c:v>
                </c:pt>
                <c:pt idx="402">
                  <c:v>1270</c:v>
                </c:pt>
                <c:pt idx="403">
                  <c:v>1280</c:v>
                </c:pt>
                <c:pt idx="404">
                  <c:v>1280</c:v>
                </c:pt>
                <c:pt idx="405">
                  <c:v>1280</c:v>
                </c:pt>
                <c:pt idx="406">
                  <c:v>1280</c:v>
                </c:pt>
                <c:pt idx="407">
                  <c:v>1280</c:v>
                </c:pt>
                <c:pt idx="408">
                  <c:v>1290</c:v>
                </c:pt>
                <c:pt idx="409">
                  <c:v>1290</c:v>
                </c:pt>
                <c:pt idx="410">
                  <c:v>1290</c:v>
                </c:pt>
                <c:pt idx="411">
                  <c:v>1290</c:v>
                </c:pt>
                <c:pt idx="412">
                  <c:v>1290</c:v>
                </c:pt>
                <c:pt idx="413">
                  <c:v>1300</c:v>
                </c:pt>
                <c:pt idx="414">
                  <c:v>1300</c:v>
                </c:pt>
                <c:pt idx="415">
                  <c:v>1300</c:v>
                </c:pt>
                <c:pt idx="416">
                  <c:v>1300</c:v>
                </c:pt>
                <c:pt idx="417">
                  <c:v>1300</c:v>
                </c:pt>
                <c:pt idx="418">
                  <c:v>1310</c:v>
                </c:pt>
                <c:pt idx="419">
                  <c:v>1310</c:v>
                </c:pt>
                <c:pt idx="420">
                  <c:v>1310</c:v>
                </c:pt>
                <c:pt idx="421">
                  <c:v>1310</c:v>
                </c:pt>
                <c:pt idx="422">
                  <c:v>1310</c:v>
                </c:pt>
                <c:pt idx="423">
                  <c:v>1320</c:v>
                </c:pt>
                <c:pt idx="424">
                  <c:v>1320</c:v>
                </c:pt>
                <c:pt idx="425">
                  <c:v>1320</c:v>
                </c:pt>
                <c:pt idx="426">
                  <c:v>1320</c:v>
                </c:pt>
                <c:pt idx="427">
                  <c:v>1320</c:v>
                </c:pt>
                <c:pt idx="428">
                  <c:v>1320</c:v>
                </c:pt>
                <c:pt idx="429">
                  <c:v>1330</c:v>
                </c:pt>
                <c:pt idx="430">
                  <c:v>1330</c:v>
                </c:pt>
                <c:pt idx="431">
                  <c:v>1330</c:v>
                </c:pt>
                <c:pt idx="432">
                  <c:v>1330</c:v>
                </c:pt>
                <c:pt idx="433">
                  <c:v>1330</c:v>
                </c:pt>
                <c:pt idx="434">
                  <c:v>1340</c:v>
                </c:pt>
                <c:pt idx="435">
                  <c:v>1340</c:v>
                </c:pt>
                <c:pt idx="436">
                  <c:v>1340</c:v>
                </c:pt>
                <c:pt idx="437">
                  <c:v>1340</c:v>
                </c:pt>
                <c:pt idx="438">
                  <c:v>1340</c:v>
                </c:pt>
                <c:pt idx="439">
                  <c:v>1350</c:v>
                </c:pt>
                <c:pt idx="440">
                  <c:v>1350</c:v>
                </c:pt>
                <c:pt idx="441">
                  <c:v>1350</c:v>
                </c:pt>
                <c:pt idx="442">
                  <c:v>1350</c:v>
                </c:pt>
                <c:pt idx="443">
                  <c:v>1350</c:v>
                </c:pt>
                <c:pt idx="444">
                  <c:v>1360</c:v>
                </c:pt>
                <c:pt idx="445">
                  <c:v>1360</c:v>
                </c:pt>
                <c:pt idx="446">
                  <c:v>1360</c:v>
                </c:pt>
                <c:pt idx="447">
                  <c:v>1360</c:v>
                </c:pt>
                <c:pt idx="448">
                  <c:v>1360</c:v>
                </c:pt>
                <c:pt idx="449">
                  <c:v>1370</c:v>
                </c:pt>
                <c:pt idx="450">
                  <c:v>1370</c:v>
                </c:pt>
                <c:pt idx="451">
                  <c:v>1370</c:v>
                </c:pt>
                <c:pt idx="452">
                  <c:v>1370</c:v>
                </c:pt>
                <c:pt idx="453">
                  <c:v>1370</c:v>
                </c:pt>
                <c:pt idx="454">
                  <c:v>1370</c:v>
                </c:pt>
                <c:pt idx="455">
                  <c:v>1380</c:v>
                </c:pt>
                <c:pt idx="456">
                  <c:v>1380</c:v>
                </c:pt>
                <c:pt idx="457">
                  <c:v>1380</c:v>
                </c:pt>
                <c:pt idx="458">
                  <c:v>1380</c:v>
                </c:pt>
                <c:pt idx="459">
                  <c:v>1380</c:v>
                </c:pt>
                <c:pt idx="460">
                  <c:v>1390</c:v>
                </c:pt>
                <c:pt idx="461">
                  <c:v>1390</c:v>
                </c:pt>
                <c:pt idx="462">
                  <c:v>1390</c:v>
                </c:pt>
                <c:pt idx="463">
                  <c:v>1390</c:v>
                </c:pt>
                <c:pt idx="464">
                  <c:v>1390</c:v>
                </c:pt>
                <c:pt idx="465">
                  <c:v>1400</c:v>
                </c:pt>
                <c:pt idx="466">
                  <c:v>1400</c:v>
                </c:pt>
                <c:pt idx="467">
                  <c:v>1400</c:v>
                </c:pt>
                <c:pt idx="468">
                  <c:v>1400</c:v>
                </c:pt>
                <c:pt idx="469">
                  <c:v>1400</c:v>
                </c:pt>
                <c:pt idx="470">
                  <c:v>1410</c:v>
                </c:pt>
                <c:pt idx="471">
                  <c:v>1410</c:v>
                </c:pt>
                <c:pt idx="472">
                  <c:v>1410</c:v>
                </c:pt>
                <c:pt idx="473">
                  <c:v>1410</c:v>
                </c:pt>
                <c:pt idx="474">
                  <c:v>1410</c:v>
                </c:pt>
                <c:pt idx="475">
                  <c:v>1420</c:v>
                </c:pt>
                <c:pt idx="476">
                  <c:v>1420</c:v>
                </c:pt>
                <c:pt idx="477">
                  <c:v>1420</c:v>
                </c:pt>
                <c:pt idx="478">
                  <c:v>1420</c:v>
                </c:pt>
                <c:pt idx="479">
                  <c:v>1420</c:v>
                </c:pt>
                <c:pt idx="480">
                  <c:v>1430</c:v>
                </c:pt>
                <c:pt idx="481">
                  <c:v>1430</c:v>
                </c:pt>
                <c:pt idx="482">
                  <c:v>1430</c:v>
                </c:pt>
                <c:pt idx="483">
                  <c:v>1430</c:v>
                </c:pt>
                <c:pt idx="484">
                  <c:v>1430</c:v>
                </c:pt>
                <c:pt idx="485">
                  <c:v>1430</c:v>
                </c:pt>
                <c:pt idx="486">
                  <c:v>1440</c:v>
                </c:pt>
                <c:pt idx="487">
                  <c:v>1440</c:v>
                </c:pt>
                <c:pt idx="488">
                  <c:v>1440</c:v>
                </c:pt>
                <c:pt idx="489">
                  <c:v>1440</c:v>
                </c:pt>
                <c:pt idx="490">
                  <c:v>1440</c:v>
                </c:pt>
                <c:pt idx="491">
                  <c:v>1450</c:v>
                </c:pt>
                <c:pt idx="492">
                  <c:v>1450</c:v>
                </c:pt>
                <c:pt idx="493">
                  <c:v>1450</c:v>
                </c:pt>
                <c:pt idx="494">
                  <c:v>1450</c:v>
                </c:pt>
                <c:pt idx="495">
                  <c:v>1450</c:v>
                </c:pt>
                <c:pt idx="496">
                  <c:v>1460</c:v>
                </c:pt>
                <c:pt idx="497">
                  <c:v>1460</c:v>
                </c:pt>
                <c:pt idx="498">
                  <c:v>1460</c:v>
                </c:pt>
                <c:pt idx="499">
                  <c:v>1460</c:v>
                </c:pt>
                <c:pt idx="500">
                  <c:v>1460</c:v>
                </c:pt>
                <c:pt idx="501">
                  <c:v>1470</c:v>
                </c:pt>
                <c:pt idx="502">
                  <c:v>1470</c:v>
                </c:pt>
                <c:pt idx="503">
                  <c:v>1470</c:v>
                </c:pt>
                <c:pt idx="504">
                  <c:v>1470</c:v>
                </c:pt>
                <c:pt idx="505">
                  <c:v>1470</c:v>
                </c:pt>
                <c:pt idx="506">
                  <c:v>1480</c:v>
                </c:pt>
                <c:pt idx="507">
                  <c:v>1480</c:v>
                </c:pt>
                <c:pt idx="508">
                  <c:v>1480</c:v>
                </c:pt>
                <c:pt idx="509">
                  <c:v>1480</c:v>
                </c:pt>
                <c:pt idx="510">
                  <c:v>1480</c:v>
                </c:pt>
                <c:pt idx="511">
                  <c:v>1480</c:v>
                </c:pt>
                <c:pt idx="512">
                  <c:v>1490</c:v>
                </c:pt>
                <c:pt idx="513">
                  <c:v>1490</c:v>
                </c:pt>
                <c:pt idx="514">
                  <c:v>1490</c:v>
                </c:pt>
                <c:pt idx="515">
                  <c:v>1490</c:v>
                </c:pt>
                <c:pt idx="516">
                  <c:v>1490</c:v>
                </c:pt>
                <c:pt idx="517">
                  <c:v>1500</c:v>
                </c:pt>
                <c:pt idx="518">
                  <c:v>1500</c:v>
                </c:pt>
                <c:pt idx="519">
                  <c:v>1500</c:v>
                </c:pt>
                <c:pt idx="520">
                  <c:v>1500</c:v>
                </c:pt>
                <c:pt idx="521">
                  <c:v>1500</c:v>
                </c:pt>
                <c:pt idx="522">
                  <c:v>1510</c:v>
                </c:pt>
                <c:pt idx="523">
                  <c:v>1510</c:v>
                </c:pt>
                <c:pt idx="524">
                  <c:v>1510</c:v>
                </c:pt>
                <c:pt idx="525">
                  <c:v>1510</c:v>
                </c:pt>
                <c:pt idx="526">
                  <c:v>1510</c:v>
                </c:pt>
                <c:pt idx="527">
                  <c:v>1520</c:v>
                </c:pt>
                <c:pt idx="528">
                  <c:v>1520</c:v>
                </c:pt>
                <c:pt idx="529">
                  <c:v>1520</c:v>
                </c:pt>
                <c:pt idx="530">
                  <c:v>1520</c:v>
                </c:pt>
                <c:pt idx="531">
                  <c:v>1520</c:v>
                </c:pt>
                <c:pt idx="532">
                  <c:v>1530</c:v>
                </c:pt>
                <c:pt idx="533">
                  <c:v>1530</c:v>
                </c:pt>
                <c:pt idx="534">
                  <c:v>1530</c:v>
                </c:pt>
                <c:pt idx="535">
                  <c:v>1530</c:v>
                </c:pt>
                <c:pt idx="536">
                  <c:v>1530</c:v>
                </c:pt>
                <c:pt idx="537">
                  <c:v>1540</c:v>
                </c:pt>
                <c:pt idx="538">
                  <c:v>1540</c:v>
                </c:pt>
                <c:pt idx="539">
                  <c:v>1540</c:v>
                </c:pt>
                <c:pt idx="540">
                  <c:v>1540</c:v>
                </c:pt>
                <c:pt idx="541">
                  <c:v>1540</c:v>
                </c:pt>
                <c:pt idx="542">
                  <c:v>1540</c:v>
                </c:pt>
                <c:pt idx="543">
                  <c:v>1550</c:v>
                </c:pt>
                <c:pt idx="544">
                  <c:v>1550</c:v>
                </c:pt>
                <c:pt idx="545">
                  <c:v>1550</c:v>
                </c:pt>
                <c:pt idx="546">
                  <c:v>1550</c:v>
                </c:pt>
                <c:pt idx="547">
                  <c:v>1550</c:v>
                </c:pt>
                <c:pt idx="548">
                  <c:v>1560</c:v>
                </c:pt>
                <c:pt idx="549">
                  <c:v>1560</c:v>
                </c:pt>
                <c:pt idx="550">
                  <c:v>1560</c:v>
                </c:pt>
                <c:pt idx="551">
                  <c:v>1560</c:v>
                </c:pt>
                <c:pt idx="552">
                  <c:v>1560</c:v>
                </c:pt>
                <c:pt idx="553">
                  <c:v>1570</c:v>
                </c:pt>
                <c:pt idx="554">
                  <c:v>1570</c:v>
                </c:pt>
                <c:pt idx="555">
                  <c:v>1570</c:v>
                </c:pt>
                <c:pt idx="556">
                  <c:v>1570</c:v>
                </c:pt>
                <c:pt idx="557">
                  <c:v>1570</c:v>
                </c:pt>
                <c:pt idx="558">
                  <c:v>1580</c:v>
                </c:pt>
                <c:pt idx="559">
                  <c:v>1580</c:v>
                </c:pt>
                <c:pt idx="560">
                  <c:v>1580</c:v>
                </c:pt>
                <c:pt idx="561">
                  <c:v>1580</c:v>
                </c:pt>
                <c:pt idx="562">
                  <c:v>1580</c:v>
                </c:pt>
                <c:pt idx="563">
                  <c:v>1590</c:v>
                </c:pt>
                <c:pt idx="564">
                  <c:v>1590</c:v>
                </c:pt>
                <c:pt idx="565">
                  <c:v>1590</c:v>
                </c:pt>
                <c:pt idx="566">
                  <c:v>1590</c:v>
                </c:pt>
                <c:pt idx="567">
                  <c:v>1590</c:v>
                </c:pt>
                <c:pt idx="568">
                  <c:v>1590</c:v>
                </c:pt>
                <c:pt idx="569">
                  <c:v>1600</c:v>
                </c:pt>
                <c:pt idx="570">
                  <c:v>1600</c:v>
                </c:pt>
                <c:pt idx="571">
                  <c:v>1600</c:v>
                </c:pt>
                <c:pt idx="572">
                  <c:v>1600</c:v>
                </c:pt>
                <c:pt idx="573">
                  <c:v>1600</c:v>
                </c:pt>
                <c:pt idx="574">
                  <c:v>1610</c:v>
                </c:pt>
                <c:pt idx="575">
                  <c:v>1610</c:v>
                </c:pt>
                <c:pt idx="576">
                  <c:v>1610</c:v>
                </c:pt>
                <c:pt idx="577">
                  <c:v>1610</c:v>
                </c:pt>
                <c:pt idx="578">
                  <c:v>1610</c:v>
                </c:pt>
                <c:pt idx="579">
                  <c:v>1620</c:v>
                </c:pt>
                <c:pt idx="580">
                  <c:v>1620</c:v>
                </c:pt>
                <c:pt idx="581">
                  <c:v>1620</c:v>
                </c:pt>
                <c:pt idx="582">
                  <c:v>1620</c:v>
                </c:pt>
                <c:pt idx="583">
                  <c:v>1620</c:v>
                </c:pt>
                <c:pt idx="584">
                  <c:v>1630</c:v>
                </c:pt>
                <c:pt idx="585">
                  <c:v>1630</c:v>
                </c:pt>
                <c:pt idx="586">
                  <c:v>1630</c:v>
                </c:pt>
                <c:pt idx="587">
                  <c:v>1630</c:v>
                </c:pt>
                <c:pt idx="588">
                  <c:v>1630</c:v>
                </c:pt>
                <c:pt idx="589">
                  <c:v>1640</c:v>
                </c:pt>
                <c:pt idx="590">
                  <c:v>1640</c:v>
                </c:pt>
                <c:pt idx="591">
                  <c:v>1640</c:v>
                </c:pt>
                <c:pt idx="592">
                  <c:v>1640</c:v>
                </c:pt>
                <c:pt idx="593">
                  <c:v>1640</c:v>
                </c:pt>
                <c:pt idx="594">
                  <c:v>1640</c:v>
                </c:pt>
                <c:pt idx="595">
                  <c:v>1650</c:v>
                </c:pt>
                <c:pt idx="596">
                  <c:v>1650</c:v>
                </c:pt>
                <c:pt idx="597">
                  <c:v>1650</c:v>
                </c:pt>
                <c:pt idx="598">
                  <c:v>1650</c:v>
                </c:pt>
                <c:pt idx="599">
                  <c:v>1650</c:v>
                </c:pt>
                <c:pt idx="600">
                  <c:v>1660</c:v>
                </c:pt>
                <c:pt idx="601">
                  <c:v>1660</c:v>
                </c:pt>
                <c:pt idx="602">
                  <c:v>1660</c:v>
                </c:pt>
                <c:pt idx="603">
                  <c:v>1660</c:v>
                </c:pt>
                <c:pt idx="604">
                  <c:v>1660</c:v>
                </c:pt>
                <c:pt idx="605">
                  <c:v>1670</c:v>
                </c:pt>
                <c:pt idx="606">
                  <c:v>1670</c:v>
                </c:pt>
                <c:pt idx="607">
                  <c:v>1670</c:v>
                </c:pt>
                <c:pt idx="608">
                  <c:v>1670</c:v>
                </c:pt>
                <c:pt idx="609">
                  <c:v>1670</c:v>
                </c:pt>
                <c:pt idx="610">
                  <c:v>1680</c:v>
                </c:pt>
                <c:pt idx="611">
                  <c:v>1680</c:v>
                </c:pt>
                <c:pt idx="612">
                  <c:v>1680</c:v>
                </c:pt>
                <c:pt idx="613">
                  <c:v>1680</c:v>
                </c:pt>
                <c:pt idx="614">
                  <c:v>1680</c:v>
                </c:pt>
                <c:pt idx="615">
                  <c:v>1690</c:v>
                </c:pt>
                <c:pt idx="616">
                  <c:v>1690</c:v>
                </c:pt>
                <c:pt idx="617">
                  <c:v>1690</c:v>
                </c:pt>
                <c:pt idx="618">
                  <c:v>1690</c:v>
                </c:pt>
                <c:pt idx="619">
                  <c:v>1690</c:v>
                </c:pt>
                <c:pt idx="620">
                  <c:v>1700</c:v>
                </c:pt>
                <c:pt idx="621">
                  <c:v>1700</c:v>
                </c:pt>
                <c:pt idx="622">
                  <c:v>1700</c:v>
                </c:pt>
                <c:pt idx="623">
                  <c:v>1700</c:v>
                </c:pt>
                <c:pt idx="624">
                  <c:v>1700</c:v>
                </c:pt>
                <c:pt idx="625">
                  <c:v>1700</c:v>
                </c:pt>
                <c:pt idx="626">
                  <c:v>1710</c:v>
                </c:pt>
                <c:pt idx="627">
                  <c:v>1710</c:v>
                </c:pt>
                <c:pt idx="628">
                  <c:v>1710</c:v>
                </c:pt>
                <c:pt idx="629">
                  <c:v>1710</c:v>
                </c:pt>
                <c:pt idx="630">
                  <c:v>1710</c:v>
                </c:pt>
                <c:pt idx="631">
                  <c:v>1720</c:v>
                </c:pt>
                <c:pt idx="632">
                  <c:v>1720</c:v>
                </c:pt>
                <c:pt idx="633">
                  <c:v>1720</c:v>
                </c:pt>
                <c:pt idx="634">
                  <c:v>1720</c:v>
                </c:pt>
                <c:pt idx="635">
                  <c:v>1720</c:v>
                </c:pt>
                <c:pt idx="636">
                  <c:v>1730</c:v>
                </c:pt>
                <c:pt idx="637">
                  <c:v>1730</c:v>
                </c:pt>
                <c:pt idx="638">
                  <c:v>1730</c:v>
                </c:pt>
                <c:pt idx="639">
                  <c:v>1730</c:v>
                </c:pt>
                <c:pt idx="640">
                  <c:v>1730</c:v>
                </c:pt>
                <c:pt idx="641">
                  <c:v>1740</c:v>
                </c:pt>
                <c:pt idx="642">
                  <c:v>1740</c:v>
                </c:pt>
                <c:pt idx="643">
                  <c:v>1740</c:v>
                </c:pt>
                <c:pt idx="644">
                  <c:v>1740</c:v>
                </c:pt>
                <c:pt idx="645">
                  <c:v>1740</c:v>
                </c:pt>
                <c:pt idx="646">
                  <c:v>1750</c:v>
                </c:pt>
                <c:pt idx="647">
                  <c:v>1750</c:v>
                </c:pt>
                <c:pt idx="648">
                  <c:v>1750</c:v>
                </c:pt>
                <c:pt idx="649">
                  <c:v>1750</c:v>
                </c:pt>
                <c:pt idx="650">
                  <c:v>1750</c:v>
                </c:pt>
                <c:pt idx="651">
                  <c:v>1750</c:v>
                </c:pt>
                <c:pt idx="652">
                  <c:v>1760</c:v>
                </c:pt>
                <c:pt idx="653">
                  <c:v>1760</c:v>
                </c:pt>
                <c:pt idx="654">
                  <c:v>1760</c:v>
                </c:pt>
                <c:pt idx="655">
                  <c:v>1760</c:v>
                </c:pt>
                <c:pt idx="656">
                  <c:v>1760</c:v>
                </c:pt>
                <c:pt idx="657">
                  <c:v>1770</c:v>
                </c:pt>
                <c:pt idx="658">
                  <c:v>1770</c:v>
                </c:pt>
                <c:pt idx="659">
                  <c:v>1770</c:v>
                </c:pt>
                <c:pt idx="660">
                  <c:v>1770</c:v>
                </c:pt>
                <c:pt idx="661">
                  <c:v>1770</c:v>
                </c:pt>
                <c:pt idx="662">
                  <c:v>1780</c:v>
                </c:pt>
                <c:pt idx="663">
                  <c:v>1780</c:v>
                </c:pt>
                <c:pt idx="664">
                  <c:v>1780</c:v>
                </c:pt>
                <c:pt idx="665">
                  <c:v>1780</c:v>
                </c:pt>
                <c:pt idx="666">
                  <c:v>1780</c:v>
                </c:pt>
                <c:pt idx="667">
                  <c:v>1790</c:v>
                </c:pt>
                <c:pt idx="668">
                  <c:v>1790</c:v>
                </c:pt>
                <c:pt idx="669">
                  <c:v>1790</c:v>
                </c:pt>
                <c:pt idx="670">
                  <c:v>1790</c:v>
                </c:pt>
                <c:pt idx="671">
                  <c:v>1790</c:v>
                </c:pt>
                <c:pt idx="672">
                  <c:v>1800</c:v>
                </c:pt>
                <c:pt idx="673">
                  <c:v>1800</c:v>
                </c:pt>
                <c:pt idx="674">
                  <c:v>1800</c:v>
                </c:pt>
                <c:pt idx="675">
                  <c:v>1800</c:v>
                </c:pt>
                <c:pt idx="676">
                  <c:v>1800</c:v>
                </c:pt>
                <c:pt idx="677">
                  <c:v>1810</c:v>
                </c:pt>
                <c:pt idx="678">
                  <c:v>1810</c:v>
                </c:pt>
                <c:pt idx="679">
                  <c:v>1810</c:v>
                </c:pt>
                <c:pt idx="680">
                  <c:v>1810</c:v>
                </c:pt>
                <c:pt idx="681">
                  <c:v>1810</c:v>
                </c:pt>
                <c:pt idx="682">
                  <c:v>1810</c:v>
                </c:pt>
                <c:pt idx="683">
                  <c:v>1820</c:v>
                </c:pt>
                <c:pt idx="684">
                  <c:v>1820</c:v>
                </c:pt>
                <c:pt idx="685">
                  <c:v>1820</c:v>
                </c:pt>
                <c:pt idx="686">
                  <c:v>1820</c:v>
                </c:pt>
                <c:pt idx="687">
                  <c:v>1820</c:v>
                </c:pt>
                <c:pt idx="688">
                  <c:v>1830</c:v>
                </c:pt>
                <c:pt idx="689">
                  <c:v>1830</c:v>
                </c:pt>
                <c:pt idx="690">
                  <c:v>1830</c:v>
                </c:pt>
                <c:pt idx="691">
                  <c:v>1830</c:v>
                </c:pt>
                <c:pt idx="692">
                  <c:v>1830</c:v>
                </c:pt>
                <c:pt idx="693">
                  <c:v>1840</c:v>
                </c:pt>
                <c:pt idx="694">
                  <c:v>1840</c:v>
                </c:pt>
                <c:pt idx="695">
                  <c:v>1840</c:v>
                </c:pt>
                <c:pt idx="696">
                  <c:v>1840</c:v>
                </c:pt>
                <c:pt idx="697">
                  <c:v>1840</c:v>
                </c:pt>
                <c:pt idx="698">
                  <c:v>1850</c:v>
                </c:pt>
                <c:pt idx="699">
                  <c:v>1850</c:v>
                </c:pt>
                <c:pt idx="700">
                  <c:v>1850</c:v>
                </c:pt>
                <c:pt idx="701">
                  <c:v>1850</c:v>
                </c:pt>
                <c:pt idx="702">
                  <c:v>1850</c:v>
                </c:pt>
                <c:pt idx="703">
                  <c:v>1860</c:v>
                </c:pt>
                <c:pt idx="704">
                  <c:v>1860</c:v>
                </c:pt>
                <c:pt idx="705">
                  <c:v>1860</c:v>
                </c:pt>
                <c:pt idx="706">
                  <c:v>1860</c:v>
                </c:pt>
                <c:pt idx="707">
                  <c:v>1860</c:v>
                </c:pt>
                <c:pt idx="708">
                  <c:v>1860</c:v>
                </c:pt>
                <c:pt idx="709">
                  <c:v>1870</c:v>
                </c:pt>
                <c:pt idx="710">
                  <c:v>1870</c:v>
                </c:pt>
                <c:pt idx="711">
                  <c:v>1870</c:v>
                </c:pt>
                <c:pt idx="712">
                  <c:v>1870</c:v>
                </c:pt>
                <c:pt idx="713">
                  <c:v>1870</c:v>
                </c:pt>
                <c:pt idx="714">
                  <c:v>1880</c:v>
                </c:pt>
                <c:pt idx="715">
                  <c:v>1880</c:v>
                </c:pt>
                <c:pt idx="716">
                  <c:v>1880</c:v>
                </c:pt>
                <c:pt idx="717">
                  <c:v>1880</c:v>
                </c:pt>
                <c:pt idx="718">
                  <c:v>1880</c:v>
                </c:pt>
                <c:pt idx="719">
                  <c:v>1890</c:v>
                </c:pt>
                <c:pt idx="720">
                  <c:v>1890</c:v>
                </c:pt>
                <c:pt idx="721">
                  <c:v>1890</c:v>
                </c:pt>
                <c:pt idx="722">
                  <c:v>1890</c:v>
                </c:pt>
                <c:pt idx="723">
                  <c:v>1890</c:v>
                </c:pt>
                <c:pt idx="724">
                  <c:v>1900</c:v>
                </c:pt>
                <c:pt idx="725">
                  <c:v>1900</c:v>
                </c:pt>
                <c:pt idx="726">
                  <c:v>1900</c:v>
                </c:pt>
                <c:pt idx="727">
                  <c:v>1900</c:v>
                </c:pt>
                <c:pt idx="728">
                  <c:v>1900</c:v>
                </c:pt>
                <c:pt idx="729">
                  <c:v>1910</c:v>
                </c:pt>
                <c:pt idx="730">
                  <c:v>1910</c:v>
                </c:pt>
                <c:pt idx="731">
                  <c:v>1910</c:v>
                </c:pt>
                <c:pt idx="732">
                  <c:v>1910</c:v>
                </c:pt>
                <c:pt idx="733">
                  <c:v>1910</c:v>
                </c:pt>
                <c:pt idx="734">
                  <c:v>1910</c:v>
                </c:pt>
                <c:pt idx="735">
                  <c:v>1920</c:v>
                </c:pt>
                <c:pt idx="736">
                  <c:v>1920</c:v>
                </c:pt>
                <c:pt idx="737">
                  <c:v>1920</c:v>
                </c:pt>
                <c:pt idx="738">
                  <c:v>1920</c:v>
                </c:pt>
                <c:pt idx="739">
                  <c:v>1920</c:v>
                </c:pt>
                <c:pt idx="740">
                  <c:v>1930</c:v>
                </c:pt>
                <c:pt idx="741">
                  <c:v>1930</c:v>
                </c:pt>
                <c:pt idx="742">
                  <c:v>1930</c:v>
                </c:pt>
                <c:pt idx="743">
                  <c:v>1930</c:v>
                </c:pt>
                <c:pt idx="744">
                  <c:v>1930</c:v>
                </c:pt>
                <c:pt idx="745">
                  <c:v>1940</c:v>
                </c:pt>
                <c:pt idx="746">
                  <c:v>1940</c:v>
                </c:pt>
                <c:pt idx="747">
                  <c:v>1940</c:v>
                </c:pt>
                <c:pt idx="748">
                  <c:v>1940</c:v>
                </c:pt>
                <c:pt idx="749">
                  <c:v>1940</c:v>
                </c:pt>
                <c:pt idx="750">
                  <c:v>1950</c:v>
                </c:pt>
                <c:pt idx="751">
                  <c:v>1950</c:v>
                </c:pt>
                <c:pt idx="752">
                  <c:v>1950</c:v>
                </c:pt>
                <c:pt idx="753">
                  <c:v>1950</c:v>
                </c:pt>
                <c:pt idx="754">
                  <c:v>1950</c:v>
                </c:pt>
                <c:pt idx="755">
                  <c:v>1960</c:v>
                </c:pt>
                <c:pt idx="756">
                  <c:v>1960</c:v>
                </c:pt>
                <c:pt idx="757">
                  <c:v>1960</c:v>
                </c:pt>
                <c:pt idx="758">
                  <c:v>1960</c:v>
                </c:pt>
                <c:pt idx="759">
                  <c:v>1960</c:v>
                </c:pt>
                <c:pt idx="760">
                  <c:v>1970</c:v>
                </c:pt>
                <c:pt idx="761">
                  <c:v>1970</c:v>
                </c:pt>
                <c:pt idx="762">
                  <c:v>1970</c:v>
                </c:pt>
                <c:pt idx="763">
                  <c:v>1970</c:v>
                </c:pt>
                <c:pt idx="764">
                  <c:v>1970</c:v>
                </c:pt>
                <c:pt idx="765">
                  <c:v>1970</c:v>
                </c:pt>
                <c:pt idx="766">
                  <c:v>1980</c:v>
                </c:pt>
                <c:pt idx="767">
                  <c:v>1980</c:v>
                </c:pt>
                <c:pt idx="768">
                  <c:v>1980</c:v>
                </c:pt>
                <c:pt idx="769">
                  <c:v>1980</c:v>
                </c:pt>
                <c:pt idx="770">
                  <c:v>1980</c:v>
                </c:pt>
                <c:pt idx="771">
                  <c:v>1990</c:v>
                </c:pt>
                <c:pt idx="772">
                  <c:v>1990</c:v>
                </c:pt>
                <c:pt idx="773">
                  <c:v>1990</c:v>
                </c:pt>
                <c:pt idx="774">
                  <c:v>1990</c:v>
                </c:pt>
                <c:pt idx="775">
                  <c:v>1990</c:v>
                </c:pt>
                <c:pt idx="776">
                  <c:v>2000</c:v>
                </c:pt>
                <c:pt idx="777">
                  <c:v>2000</c:v>
                </c:pt>
                <c:pt idx="778">
                  <c:v>2000</c:v>
                </c:pt>
                <c:pt idx="779">
                  <c:v>2000</c:v>
                </c:pt>
                <c:pt idx="780">
                  <c:v>2000</c:v>
                </c:pt>
                <c:pt idx="781">
                  <c:v>2010</c:v>
                </c:pt>
                <c:pt idx="782">
                  <c:v>2010</c:v>
                </c:pt>
                <c:pt idx="783">
                  <c:v>2010</c:v>
                </c:pt>
                <c:pt idx="784">
                  <c:v>2010</c:v>
                </c:pt>
                <c:pt idx="785">
                  <c:v>2010</c:v>
                </c:pt>
                <c:pt idx="786">
                  <c:v>2020</c:v>
                </c:pt>
                <c:pt idx="787">
                  <c:v>2020</c:v>
                </c:pt>
                <c:pt idx="788">
                  <c:v>2020</c:v>
                </c:pt>
                <c:pt idx="789">
                  <c:v>2020</c:v>
                </c:pt>
                <c:pt idx="790">
                  <c:v>2020</c:v>
                </c:pt>
                <c:pt idx="791">
                  <c:v>2020</c:v>
                </c:pt>
                <c:pt idx="792">
                  <c:v>2030</c:v>
                </c:pt>
                <c:pt idx="793">
                  <c:v>2030</c:v>
                </c:pt>
                <c:pt idx="794">
                  <c:v>2030</c:v>
                </c:pt>
                <c:pt idx="795">
                  <c:v>2030</c:v>
                </c:pt>
                <c:pt idx="796">
                  <c:v>2030</c:v>
                </c:pt>
                <c:pt idx="797">
                  <c:v>2040</c:v>
                </c:pt>
                <c:pt idx="798">
                  <c:v>2040</c:v>
                </c:pt>
                <c:pt idx="799">
                  <c:v>2040</c:v>
                </c:pt>
                <c:pt idx="800">
                  <c:v>2040</c:v>
                </c:pt>
                <c:pt idx="801">
                  <c:v>2040</c:v>
                </c:pt>
                <c:pt idx="802">
                  <c:v>2050</c:v>
                </c:pt>
                <c:pt idx="803">
                  <c:v>2050</c:v>
                </c:pt>
                <c:pt idx="804">
                  <c:v>2050</c:v>
                </c:pt>
                <c:pt idx="805">
                  <c:v>2050</c:v>
                </c:pt>
                <c:pt idx="806">
                  <c:v>2050</c:v>
                </c:pt>
                <c:pt idx="807">
                  <c:v>2060</c:v>
                </c:pt>
                <c:pt idx="808">
                  <c:v>2060</c:v>
                </c:pt>
                <c:pt idx="809">
                  <c:v>2060</c:v>
                </c:pt>
                <c:pt idx="810">
                  <c:v>2060</c:v>
                </c:pt>
                <c:pt idx="811">
                  <c:v>2060</c:v>
                </c:pt>
                <c:pt idx="812">
                  <c:v>2070</c:v>
                </c:pt>
                <c:pt idx="813">
                  <c:v>2070</c:v>
                </c:pt>
                <c:pt idx="814">
                  <c:v>2070</c:v>
                </c:pt>
                <c:pt idx="815">
                  <c:v>2070</c:v>
                </c:pt>
                <c:pt idx="816">
                  <c:v>2070</c:v>
                </c:pt>
                <c:pt idx="817">
                  <c:v>2080</c:v>
                </c:pt>
                <c:pt idx="818">
                  <c:v>2080</c:v>
                </c:pt>
                <c:pt idx="819">
                  <c:v>2080</c:v>
                </c:pt>
                <c:pt idx="820">
                  <c:v>2080</c:v>
                </c:pt>
                <c:pt idx="821">
                  <c:v>2080</c:v>
                </c:pt>
                <c:pt idx="822">
                  <c:v>2080</c:v>
                </c:pt>
                <c:pt idx="823">
                  <c:v>2090</c:v>
                </c:pt>
                <c:pt idx="824">
                  <c:v>2090</c:v>
                </c:pt>
                <c:pt idx="825">
                  <c:v>2090</c:v>
                </c:pt>
                <c:pt idx="826">
                  <c:v>2090</c:v>
                </c:pt>
                <c:pt idx="827">
                  <c:v>2090</c:v>
                </c:pt>
                <c:pt idx="828">
                  <c:v>2100</c:v>
                </c:pt>
                <c:pt idx="829">
                  <c:v>2100</c:v>
                </c:pt>
                <c:pt idx="830">
                  <c:v>2100</c:v>
                </c:pt>
                <c:pt idx="831">
                  <c:v>2100</c:v>
                </c:pt>
                <c:pt idx="832">
                  <c:v>2100</c:v>
                </c:pt>
                <c:pt idx="833">
                  <c:v>2110</c:v>
                </c:pt>
                <c:pt idx="834">
                  <c:v>2110</c:v>
                </c:pt>
                <c:pt idx="835">
                  <c:v>2110</c:v>
                </c:pt>
                <c:pt idx="836">
                  <c:v>2110</c:v>
                </c:pt>
                <c:pt idx="837">
                  <c:v>2110</c:v>
                </c:pt>
                <c:pt idx="838">
                  <c:v>2120</c:v>
                </c:pt>
                <c:pt idx="839">
                  <c:v>2120</c:v>
                </c:pt>
                <c:pt idx="840">
                  <c:v>2120</c:v>
                </c:pt>
                <c:pt idx="841">
                  <c:v>2120</c:v>
                </c:pt>
                <c:pt idx="842">
                  <c:v>2120</c:v>
                </c:pt>
                <c:pt idx="843">
                  <c:v>2130</c:v>
                </c:pt>
                <c:pt idx="844">
                  <c:v>2130</c:v>
                </c:pt>
                <c:pt idx="845">
                  <c:v>2130</c:v>
                </c:pt>
                <c:pt idx="846">
                  <c:v>2130</c:v>
                </c:pt>
                <c:pt idx="847">
                  <c:v>2130</c:v>
                </c:pt>
                <c:pt idx="848">
                  <c:v>2130</c:v>
                </c:pt>
                <c:pt idx="849">
                  <c:v>2140</c:v>
                </c:pt>
                <c:pt idx="850">
                  <c:v>2140</c:v>
                </c:pt>
                <c:pt idx="851">
                  <c:v>2140</c:v>
                </c:pt>
                <c:pt idx="852">
                  <c:v>2140</c:v>
                </c:pt>
                <c:pt idx="853">
                  <c:v>2140</c:v>
                </c:pt>
                <c:pt idx="854">
                  <c:v>2150</c:v>
                </c:pt>
                <c:pt idx="855">
                  <c:v>2150</c:v>
                </c:pt>
                <c:pt idx="856">
                  <c:v>2150</c:v>
                </c:pt>
                <c:pt idx="857">
                  <c:v>2150</c:v>
                </c:pt>
                <c:pt idx="858">
                  <c:v>2150</c:v>
                </c:pt>
                <c:pt idx="859">
                  <c:v>2160</c:v>
                </c:pt>
                <c:pt idx="860">
                  <c:v>2160</c:v>
                </c:pt>
                <c:pt idx="861">
                  <c:v>2160</c:v>
                </c:pt>
                <c:pt idx="862">
                  <c:v>2160</c:v>
                </c:pt>
                <c:pt idx="863">
                  <c:v>2160</c:v>
                </c:pt>
                <c:pt idx="864">
                  <c:v>2170</c:v>
                </c:pt>
                <c:pt idx="865">
                  <c:v>2170</c:v>
                </c:pt>
                <c:pt idx="866">
                  <c:v>2170</c:v>
                </c:pt>
                <c:pt idx="867">
                  <c:v>2170</c:v>
                </c:pt>
                <c:pt idx="868">
                  <c:v>2170</c:v>
                </c:pt>
                <c:pt idx="869">
                  <c:v>2180</c:v>
                </c:pt>
                <c:pt idx="870">
                  <c:v>2180</c:v>
                </c:pt>
                <c:pt idx="871">
                  <c:v>2180</c:v>
                </c:pt>
                <c:pt idx="872">
                  <c:v>2180</c:v>
                </c:pt>
                <c:pt idx="873">
                  <c:v>2180</c:v>
                </c:pt>
                <c:pt idx="874">
                  <c:v>2180</c:v>
                </c:pt>
                <c:pt idx="875">
                  <c:v>2190</c:v>
                </c:pt>
                <c:pt idx="876">
                  <c:v>2190</c:v>
                </c:pt>
                <c:pt idx="877">
                  <c:v>2190</c:v>
                </c:pt>
                <c:pt idx="878">
                  <c:v>2190</c:v>
                </c:pt>
                <c:pt idx="879">
                  <c:v>2190</c:v>
                </c:pt>
                <c:pt idx="880">
                  <c:v>2200</c:v>
                </c:pt>
                <c:pt idx="881">
                  <c:v>2200</c:v>
                </c:pt>
                <c:pt idx="882">
                  <c:v>2200</c:v>
                </c:pt>
                <c:pt idx="883">
                  <c:v>2200</c:v>
                </c:pt>
                <c:pt idx="884">
                  <c:v>2200</c:v>
                </c:pt>
                <c:pt idx="885">
                  <c:v>2210</c:v>
                </c:pt>
                <c:pt idx="886">
                  <c:v>2210</c:v>
                </c:pt>
                <c:pt idx="887">
                  <c:v>2210</c:v>
                </c:pt>
                <c:pt idx="888">
                  <c:v>2210</c:v>
                </c:pt>
                <c:pt idx="889">
                  <c:v>2210</c:v>
                </c:pt>
                <c:pt idx="890">
                  <c:v>2220</c:v>
                </c:pt>
                <c:pt idx="891">
                  <c:v>2220</c:v>
                </c:pt>
                <c:pt idx="892">
                  <c:v>2220</c:v>
                </c:pt>
                <c:pt idx="893">
                  <c:v>2220</c:v>
                </c:pt>
                <c:pt idx="894">
                  <c:v>2220</c:v>
                </c:pt>
                <c:pt idx="895">
                  <c:v>2230</c:v>
                </c:pt>
                <c:pt idx="896">
                  <c:v>2230</c:v>
                </c:pt>
                <c:pt idx="897">
                  <c:v>2230</c:v>
                </c:pt>
                <c:pt idx="898">
                  <c:v>2230</c:v>
                </c:pt>
                <c:pt idx="899">
                  <c:v>2230</c:v>
                </c:pt>
                <c:pt idx="900">
                  <c:v>2240</c:v>
                </c:pt>
                <c:pt idx="901">
                  <c:v>2240</c:v>
                </c:pt>
                <c:pt idx="902">
                  <c:v>2240</c:v>
                </c:pt>
                <c:pt idx="903">
                  <c:v>2240</c:v>
                </c:pt>
                <c:pt idx="904">
                  <c:v>2240</c:v>
                </c:pt>
                <c:pt idx="905">
                  <c:v>2240</c:v>
                </c:pt>
                <c:pt idx="906">
                  <c:v>2250</c:v>
                </c:pt>
                <c:pt idx="907">
                  <c:v>2250</c:v>
                </c:pt>
                <c:pt idx="908">
                  <c:v>2250</c:v>
                </c:pt>
                <c:pt idx="909">
                  <c:v>2250</c:v>
                </c:pt>
                <c:pt idx="910">
                  <c:v>2250</c:v>
                </c:pt>
                <c:pt idx="911">
                  <c:v>2260</c:v>
                </c:pt>
                <c:pt idx="912">
                  <c:v>2260</c:v>
                </c:pt>
                <c:pt idx="913">
                  <c:v>2260</c:v>
                </c:pt>
                <c:pt idx="914">
                  <c:v>2260</c:v>
                </c:pt>
                <c:pt idx="915">
                  <c:v>2260</c:v>
                </c:pt>
                <c:pt idx="916">
                  <c:v>2270</c:v>
                </c:pt>
                <c:pt idx="917">
                  <c:v>2270</c:v>
                </c:pt>
                <c:pt idx="918">
                  <c:v>2270</c:v>
                </c:pt>
                <c:pt idx="919">
                  <c:v>2270</c:v>
                </c:pt>
                <c:pt idx="920">
                  <c:v>2270</c:v>
                </c:pt>
                <c:pt idx="921">
                  <c:v>2280</c:v>
                </c:pt>
                <c:pt idx="922">
                  <c:v>2280</c:v>
                </c:pt>
                <c:pt idx="923">
                  <c:v>2280</c:v>
                </c:pt>
                <c:pt idx="924">
                  <c:v>2280</c:v>
                </c:pt>
                <c:pt idx="925">
                  <c:v>2280</c:v>
                </c:pt>
                <c:pt idx="926">
                  <c:v>2290</c:v>
                </c:pt>
                <c:pt idx="927">
                  <c:v>2290</c:v>
                </c:pt>
                <c:pt idx="928">
                  <c:v>2290</c:v>
                </c:pt>
                <c:pt idx="929">
                  <c:v>2290</c:v>
                </c:pt>
                <c:pt idx="930">
                  <c:v>2290</c:v>
                </c:pt>
                <c:pt idx="931">
                  <c:v>2290</c:v>
                </c:pt>
                <c:pt idx="932">
                  <c:v>2300</c:v>
                </c:pt>
                <c:pt idx="933">
                  <c:v>2300</c:v>
                </c:pt>
                <c:pt idx="934">
                  <c:v>2300</c:v>
                </c:pt>
                <c:pt idx="935">
                  <c:v>2300</c:v>
                </c:pt>
                <c:pt idx="936">
                  <c:v>2300</c:v>
                </c:pt>
                <c:pt idx="937">
                  <c:v>2310</c:v>
                </c:pt>
                <c:pt idx="938">
                  <c:v>2310</c:v>
                </c:pt>
                <c:pt idx="939">
                  <c:v>2310</c:v>
                </c:pt>
                <c:pt idx="940">
                  <c:v>2310</c:v>
                </c:pt>
                <c:pt idx="941">
                  <c:v>2310</c:v>
                </c:pt>
                <c:pt idx="942">
                  <c:v>2320</c:v>
                </c:pt>
                <c:pt idx="943">
                  <c:v>2320</c:v>
                </c:pt>
                <c:pt idx="944">
                  <c:v>2320</c:v>
                </c:pt>
                <c:pt idx="945">
                  <c:v>2320</c:v>
                </c:pt>
                <c:pt idx="946">
                  <c:v>2320</c:v>
                </c:pt>
                <c:pt idx="947">
                  <c:v>2330</c:v>
                </c:pt>
                <c:pt idx="948">
                  <c:v>2330</c:v>
                </c:pt>
                <c:pt idx="949">
                  <c:v>2330</c:v>
                </c:pt>
                <c:pt idx="950">
                  <c:v>2330</c:v>
                </c:pt>
                <c:pt idx="951">
                  <c:v>2330</c:v>
                </c:pt>
                <c:pt idx="952">
                  <c:v>2340</c:v>
                </c:pt>
                <c:pt idx="953">
                  <c:v>2340</c:v>
                </c:pt>
                <c:pt idx="954">
                  <c:v>2340</c:v>
                </c:pt>
                <c:pt idx="955">
                  <c:v>2340</c:v>
                </c:pt>
                <c:pt idx="956">
                  <c:v>2340</c:v>
                </c:pt>
                <c:pt idx="957">
                  <c:v>2350</c:v>
                </c:pt>
                <c:pt idx="958">
                  <c:v>2350</c:v>
                </c:pt>
                <c:pt idx="959">
                  <c:v>2350</c:v>
                </c:pt>
                <c:pt idx="960">
                  <c:v>2350</c:v>
                </c:pt>
                <c:pt idx="961">
                  <c:v>2350</c:v>
                </c:pt>
                <c:pt idx="962">
                  <c:v>2350</c:v>
                </c:pt>
                <c:pt idx="963">
                  <c:v>2360</c:v>
                </c:pt>
                <c:pt idx="964">
                  <c:v>2360</c:v>
                </c:pt>
                <c:pt idx="965">
                  <c:v>2360</c:v>
                </c:pt>
                <c:pt idx="966">
                  <c:v>2360</c:v>
                </c:pt>
                <c:pt idx="967">
                  <c:v>2360</c:v>
                </c:pt>
                <c:pt idx="968">
                  <c:v>2370</c:v>
                </c:pt>
                <c:pt idx="969">
                  <c:v>2370</c:v>
                </c:pt>
                <c:pt idx="970">
                  <c:v>2370</c:v>
                </c:pt>
                <c:pt idx="971">
                  <c:v>2370</c:v>
                </c:pt>
                <c:pt idx="972">
                  <c:v>2370</c:v>
                </c:pt>
                <c:pt idx="973">
                  <c:v>2380</c:v>
                </c:pt>
                <c:pt idx="974">
                  <c:v>2380</c:v>
                </c:pt>
                <c:pt idx="975">
                  <c:v>2380</c:v>
                </c:pt>
                <c:pt idx="976">
                  <c:v>2380</c:v>
                </c:pt>
                <c:pt idx="977">
                  <c:v>2380</c:v>
                </c:pt>
                <c:pt idx="978">
                  <c:v>2390</c:v>
                </c:pt>
                <c:pt idx="979">
                  <c:v>2390</c:v>
                </c:pt>
                <c:pt idx="980">
                  <c:v>2390</c:v>
                </c:pt>
                <c:pt idx="981">
                  <c:v>2390</c:v>
                </c:pt>
                <c:pt idx="982">
                  <c:v>2390</c:v>
                </c:pt>
                <c:pt idx="983">
                  <c:v>2400</c:v>
                </c:pt>
                <c:pt idx="984">
                  <c:v>2400</c:v>
                </c:pt>
                <c:pt idx="985">
                  <c:v>2400</c:v>
                </c:pt>
                <c:pt idx="986">
                  <c:v>2400</c:v>
                </c:pt>
                <c:pt idx="987">
                  <c:v>2400</c:v>
                </c:pt>
                <c:pt idx="988">
                  <c:v>2400</c:v>
                </c:pt>
                <c:pt idx="989">
                  <c:v>2410</c:v>
                </c:pt>
                <c:pt idx="990">
                  <c:v>2410</c:v>
                </c:pt>
                <c:pt idx="991">
                  <c:v>2410</c:v>
                </c:pt>
                <c:pt idx="992">
                  <c:v>2410</c:v>
                </c:pt>
                <c:pt idx="993">
                  <c:v>2410</c:v>
                </c:pt>
                <c:pt idx="994">
                  <c:v>2420</c:v>
                </c:pt>
                <c:pt idx="995">
                  <c:v>2420</c:v>
                </c:pt>
                <c:pt idx="996">
                  <c:v>2420</c:v>
                </c:pt>
                <c:pt idx="997">
                  <c:v>2420</c:v>
                </c:pt>
                <c:pt idx="998">
                  <c:v>2420</c:v>
                </c:pt>
                <c:pt idx="999">
                  <c:v>2430</c:v>
                </c:pt>
                <c:pt idx="1000">
                  <c:v>2430</c:v>
                </c:pt>
                <c:pt idx="1001">
                  <c:v>2430</c:v>
                </c:pt>
                <c:pt idx="1002">
                  <c:v>2430</c:v>
                </c:pt>
                <c:pt idx="1003">
                  <c:v>2430</c:v>
                </c:pt>
                <c:pt idx="1004">
                  <c:v>2440</c:v>
                </c:pt>
                <c:pt idx="1005">
                  <c:v>2440</c:v>
                </c:pt>
                <c:pt idx="1006">
                  <c:v>2440</c:v>
                </c:pt>
                <c:pt idx="1007">
                  <c:v>2440</c:v>
                </c:pt>
                <c:pt idx="1008">
                  <c:v>2440</c:v>
                </c:pt>
                <c:pt idx="1009">
                  <c:v>2450</c:v>
                </c:pt>
                <c:pt idx="1010">
                  <c:v>2450</c:v>
                </c:pt>
                <c:pt idx="1011">
                  <c:v>2450</c:v>
                </c:pt>
                <c:pt idx="1012">
                  <c:v>2450</c:v>
                </c:pt>
                <c:pt idx="1013">
                  <c:v>2450</c:v>
                </c:pt>
                <c:pt idx="1014">
                  <c:v>2450</c:v>
                </c:pt>
                <c:pt idx="1015">
                  <c:v>2460</c:v>
                </c:pt>
                <c:pt idx="1016">
                  <c:v>2460</c:v>
                </c:pt>
                <c:pt idx="1017">
                  <c:v>2460</c:v>
                </c:pt>
                <c:pt idx="1018">
                  <c:v>2460</c:v>
                </c:pt>
                <c:pt idx="1019">
                  <c:v>2460</c:v>
                </c:pt>
                <c:pt idx="1020">
                  <c:v>2470</c:v>
                </c:pt>
                <c:pt idx="1021">
                  <c:v>2470</c:v>
                </c:pt>
                <c:pt idx="1022">
                  <c:v>2470</c:v>
                </c:pt>
                <c:pt idx="1023">
                  <c:v>2470</c:v>
                </c:pt>
                <c:pt idx="1024">
                  <c:v>2470</c:v>
                </c:pt>
                <c:pt idx="1025">
                  <c:v>2480</c:v>
                </c:pt>
                <c:pt idx="1026">
                  <c:v>2480</c:v>
                </c:pt>
                <c:pt idx="1027">
                  <c:v>2480</c:v>
                </c:pt>
                <c:pt idx="1028">
                  <c:v>2480</c:v>
                </c:pt>
                <c:pt idx="1029">
                  <c:v>2480</c:v>
                </c:pt>
                <c:pt idx="1030">
                  <c:v>2490</c:v>
                </c:pt>
                <c:pt idx="1031">
                  <c:v>2490</c:v>
                </c:pt>
                <c:pt idx="1032">
                  <c:v>2490</c:v>
                </c:pt>
                <c:pt idx="1033">
                  <c:v>2490</c:v>
                </c:pt>
                <c:pt idx="1034">
                  <c:v>2490</c:v>
                </c:pt>
                <c:pt idx="1035">
                  <c:v>2500</c:v>
                </c:pt>
                <c:pt idx="1036">
                  <c:v>2500</c:v>
                </c:pt>
                <c:pt idx="1037">
                  <c:v>2500</c:v>
                </c:pt>
                <c:pt idx="1038">
                  <c:v>2500</c:v>
                </c:pt>
                <c:pt idx="1039">
                  <c:v>2500</c:v>
                </c:pt>
                <c:pt idx="1040">
                  <c:v>2510</c:v>
                </c:pt>
                <c:pt idx="1041">
                  <c:v>2510</c:v>
                </c:pt>
                <c:pt idx="1042">
                  <c:v>2510</c:v>
                </c:pt>
                <c:pt idx="1043">
                  <c:v>2510</c:v>
                </c:pt>
                <c:pt idx="1044">
                  <c:v>2510</c:v>
                </c:pt>
                <c:pt idx="1045">
                  <c:v>2510</c:v>
                </c:pt>
                <c:pt idx="1046">
                  <c:v>2520</c:v>
                </c:pt>
                <c:pt idx="1047">
                  <c:v>2520</c:v>
                </c:pt>
                <c:pt idx="1048">
                  <c:v>2520</c:v>
                </c:pt>
                <c:pt idx="1049">
                  <c:v>2520</c:v>
                </c:pt>
                <c:pt idx="1050">
                  <c:v>2520</c:v>
                </c:pt>
                <c:pt idx="1051">
                  <c:v>2530</c:v>
                </c:pt>
                <c:pt idx="1052">
                  <c:v>2530</c:v>
                </c:pt>
                <c:pt idx="1053">
                  <c:v>2530</c:v>
                </c:pt>
                <c:pt idx="1054">
                  <c:v>2530</c:v>
                </c:pt>
                <c:pt idx="1055">
                  <c:v>2530</c:v>
                </c:pt>
                <c:pt idx="1056">
                  <c:v>2540</c:v>
                </c:pt>
                <c:pt idx="1057">
                  <c:v>2540</c:v>
                </c:pt>
                <c:pt idx="1058">
                  <c:v>2540</c:v>
                </c:pt>
                <c:pt idx="1059">
                  <c:v>2540</c:v>
                </c:pt>
                <c:pt idx="1060">
                  <c:v>2540</c:v>
                </c:pt>
                <c:pt idx="1061">
                  <c:v>2550</c:v>
                </c:pt>
                <c:pt idx="1062">
                  <c:v>2550</c:v>
                </c:pt>
                <c:pt idx="1063">
                  <c:v>2550</c:v>
                </c:pt>
                <c:pt idx="1064">
                  <c:v>2550</c:v>
                </c:pt>
                <c:pt idx="1065">
                  <c:v>2550</c:v>
                </c:pt>
                <c:pt idx="1066">
                  <c:v>2560</c:v>
                </c:pt>
                <c:pt idx="1067">
                  <c:v>2560</c:v>
                </c:pt>
                <c:pt idx="1068">
                  <c:v>2560</c:v>
                </c:pt>
                <c:pt idx="1069">
                  <c:v>2560</c:v>
                </c:pt>
                <c:pt idx="1070">
                  <c:v>2560</c:v>
                </c:pt>
                <c:pt idx="1071">
                  <c:v>2560</c:v>
                </c:pt>
                <c:pt idx="1072">
                  <c:v>2570</c:v>
                </c:pt>
                <c:pt idx="1073">
                  <c:v>2570</c:v>
                </c:pt>
                <c:pt idx="1074">
                  <c:v>2570</c:v>
                </c:pt>
                <c:pt idx="1075">
                  <c:v>2570</c:v>
                </c:pt>
                <c:pt idx="1076">
                  <c:v>2570</c:v>
                </c:pt>
                <c:pt idx="1077">
                  <c:v>2580</c:v>
                </c:pt>
                <c:pt idx="1078">
                  <c:v>2580</c:v>
                </c:pt>
                <c:pt idx="1079">
                  <c:v>2580</c:v>
                </c:pt>
                <c:pt idx="1080">
                  <c:v>2580</c:v>
                </c:pt>
                <c:pt idx="1081">
                  <c:v>2580</c:v>
                </c:pt>
                <c:pt idx="1082">
                  <c:v>2590</c:v>
                </c:pt>
                <c:pt idx="1083">
                  <c:v>2590</c:v>
                </c:pt>
                <c:pt idx="1084">
                  <c:v>2590</c:v>
                </c:pt>
                <c:pt idx="1085">
                  <c:v>2590</c:v>
                </c:pt>
                <c:pt idx="1086">
                  <c:v>2590</c:v>
                </c:pt>
                <c:pt idx="1087">
                  <c:v>2600</c:v>
                </c:pt>
                <c:pt idx="1088">
                  <c:v>2600</c:v>
                </c:pt>
                <c:pt idx="1089">
                  <c:v>2600</c:v>
                </c:pt>
                <c:pt idx="1090">
                  <c:v>2600</c:v>
                </c:pt>
                <c:pt idx="1091">
                  <c:v>2600</c:v>
                </c:pt>
                <c:pt idx="1092">
                  <c:v>2610</c:v>
                </c:pt>
                <c:pt idx="1093">
                  <c:v>2610</c:v>
                </c:pt>
                <c:pt idx="1094">
                  <c:v>2610</c:v>
                </c:pt>
                <c:pt idx="1095">
                  <c:v>2610</c:v>
                </c:pt>
                <c:pt idx="1096">
                  <c:v>2610</c:v>
                </c:pt>
                <c:pt idx="1097">
                  <c:v>2620</c:v>
                </c:pt>
                <c:pt idx="1098">
                  <c:v>2620</c:v>
                </c:pt>
                <c:pt idx="1099">
                  <c:v>2620</c:v>
                </c:pt>
                <c:pt idx="1100">
                  <c:v>2620</c:v>
                </c:pt>
                <c:pt idx="1101">
                  <c:v>2620</c:v>
                </c:pt>
                <c:pt idx="1102">
                  <c:v>2620</c:v>
                </c:pt>
                <c:pt idx="1103">
                  <c:v>2630</c:v>
                </c:pt>
                <c:pt idx="1104">
                  <c:v>2630</c:v>
                </c:pt>
                <c:pt idx="1105">
                  <c:v>2630</c:v>
                </c:pt>
                <c:pt idx="1106">
                  <c:v>2630</c:v>
                </c:pt>
                <c:pt idx="1107">
                  <c:v>2630</c:v>
                </c:pt>
                <c:pt idx="1108">
                  <c:v>2640</c:v>
                </c:pt>
                <c:pt idx="1109">
                  <c:v>2640</c:v>
                </c:pt>
                <c:pt idx="1110">
                  <c:v>2640</c:v>
                </c:pt>
                <c:pt idx="1111">
                  <c:v>2640</c:v>
                </c:pt>
                <c:pt idx="1112">
                  <c:v>2640</c:v>
                </c:pt>
                <c:pt idx="1113">
                  <c:v>2650</c:v>
                </c:pt>
                <c:pt idx="1114">
                  <c:v>2650</c:v>
                </c:pt>
                <c:pt idx="1115">
                  <c:v>2650</c:v>
                </c:pt>
                <c:pt idx="1116">
                  <c:v>2650</c:v>
                </c:pt>
                <c:pt idx="1117">
                  <c:v>2650</c:v>
                </c:pt>
                <c:pt idx="1118">
                  <c:v>2660</c:v>
                </c:pt>
                <c:pt idx="1119">
                  <c:v>2660</c:v>
                </c:pt>
                <c:pt idx="1120">
                  <c:v>2660</c:v>
                </c:pt>
                <c:pt idx="1121">
                  <c:v>2660</c:v>
                </c:pt>
                <c:pt idx="1122">
                  <c:v>2660</c:v>
                </c:pt>
                <c:pt idx="1123">
                  <c:v>2670</c:v>
                </c:pt>
                <c:pt idx="1124">
                  <c:v>2670</c:v>
                </c:pt>
                <c:pt idx="1125">
                  <c:v>2670</c:v>
                </c:pt>
                <c:pt idx="1126">
                  <c:v>2670</c:v>
                </c:pt>
                <c:pt idx="1127">
                  <c:v>2670</c:v>
                </c:pt>
                <c:pt idx="1128">
                  <c:v>2670</c:v>
                </c:pt>
                <c:pt idx="1129">
                  <c:v>2680</c:v>
                </c:pt>
                <c:pt idx="1130">
                  <c:v>2680</c:v>
                </c:pt>
                <c:pt idx="1131">
                  <c:v>2680</c:v>
                </c:pt>
                <c:pt idx="1132">
                  <c:v>2680</c:v>
                </c:pt>
                <c:pt idx="1133">
                  <c:v>2680</c:v>
                </c:pt>
                <c:pt idx="1134">
                  <c:v>2690</c:v>
                </c:pt>
                <c:pt idx="1135">
                  <c:v>2690</c:v>
                </c:pt>
                <c:pt idx="1136">
                  <c:v>2690</c:v>
                </c:pt>
                <c:pt idx="1137">
                  <c:v>2690</c:v>
                </c:pt>
                <c:pt idx="1138">
                  <c:v>2690</c:v>
                </c:pt>
                <c:pt idx="1139">
                  <c:v>2700</c:v>
                </c:pt>
                <c:pt idx="1140">
                  <c:v>2700</c:v>
                </c:pt>
                <c:pt idx="1141">
                  <c:v>2700</c:v>
                </c:pt>
                <c:pt idx="1142">
                  <c:v>2700</c:v>
                </c:pt>
                <c:pt idx="1143">
                  <c:v>2700</c:v>
                </c:pt>
                <c:pt idx="1144">
                  <c:v>2710</c:v>
                </c:pt>
                <c:pt idx="1145">
                  <c:v>2710</c:v>
                </c:pt>
                <c:pt idx="1146">
                  <c:v>2710</c:v>
                </c:pt>
                <c:pt idx="1147">
                  <c:v>2710</c:v>
                </c:pt>
                <c:pt idx="1148">
                  <c:v>2710</c:v>
                </c:pt>
                <c:pt idx="1149">
                  <c:v>2720</c:v>
                </c:pt>
                <c:pt idx="1150">
                  <c:v>2720</c:v>
                </c:pt>
                <c:pt idx="1151">
                  <c:v>2720</c:v>
                </c:pt>
                <c:pt idx="1152">
                  <c:v>2720</c:v>
                </c:pt>
                <c:pt idx="1153">
                  <c:v>2720</c:v>
                </c:pt>
                <c:pt idx="1154">
                  <c:v>2720</c:v>
                </c:pt>
                <c:pt idx="1155">
                  <c:v>2730</c:v>
                </c:pt>
                <c:pt idx="1156">
                  <c:v>2730</c:v>
                </c:pt>
                <c:pt idx="1157">
                  <c:v>2730</c:v>
                </c:pt>
                <c:pt idx="1158">
                  <c:v>2730</c:v>
                </c:pt>
                <c:pt idx="1159">
                  <c:v>2730</c:v>
                </c:pt>
                <c:pt idx="1160">
                  <c:v>2740</c:v>
                </c:pt>
                <c:pt idx="1161">
                  <c:v>2740</c:v>
                </c:pt>
                <c:pt idx="1162">
                  <c:v>2740</c:v>
                </c:pt>
                <c:pt idx="1163">
                  <c:v>2740</c:v>
                </c:pt>
                <c:pt idx="1164">
                  <c:v>2740</c:v>
                </c:pt>
                <c:pt idx="1165">
                  <c:v>2750</c:v>
                </c:pt>
                <c:pt idx="1166">
                  <c:v>2750</c:v>
                </c:pt>
                <c:pt idx="1167">
                  <c:v>2750</c:v>
                </c:pt>
                <c:pt idx="1168">
                  <c:v>2750</c:v>
                </c:pt>
                <c:pt idx="1169">
                  <c:v>2750</c:v>
                </c:pt>
                <c:pt idx="1170">
                  <c:v>2760</c:v>
                </c:pt>
                <c:pt idx="1171">
                  <c:v>2760</c:v>
                </c:pt>
                <c:pt idx="1172">
                  <c:v>2760</c:v>
                </c:pt>
                <c:pt idx="1173">
                  <c:v>2760</c:v>
                </c:pt>
                <c:pt idx="1174">
                  <c:v>2760</c:v>
                </c:pt>
                <c:pt idx="1175">
                  <c:v>2770</c:v>
                </c:pt>
                <c:pt idx="1176">
                  <c:v>2770</c:v>
                </c:pt>
                <c:pt idx="1177">
                  <c:v>2770</c:v>
                </c:pt>
                <c:pt idx="1178">
                  <c:v>2770</c:v>
                </c:pt>
                <c:pt idx="1179">
                  <c:v>2770</c:v>
                </c:pt>
                <c:pt idx="1180">
                  <c:v>2780</c:v>
                </c:pt>
                <c:pt idx="1181">
                  <c:v>2780</c:v>
                </c:pt>
                <c:pt idx="1182">
                  <c:v>2780</c:v>
                </c:pt>
                <c:pt idx="1183">
                  <c:v>2780</c:v>
                </c:pt>
                <c:pt idx="1184">
                  <c:v>2780</c:v>
                </c:pt>
                <c:pt idx="1185">
                  <c:v>2780</c:v>
                </c:pt>
                <c:pt idx="1186">
                  <c:v>2790</c:v>
                </c:pt>
                <c:pt idx="1187">
                  <c:v>2790</c:v>
                </c:pt>
                <c:pt idx="1188">
                  <c:v>2790</c:v>
                </c:pt>
                <c:pt idx="1189">
                  <c:v>2790</c:v>
                </c:pt>
                <c:pt idx="1190">
                  <c:v>2790</c:v>
                </c:pt>
                <c:pt idx="1191">
                  <c:v>2800</c:v>
                </c:pt>
                <c:pt idx="1192">
                  <c:v>2800</c:v>
                </c:pt>
                <c:pt idx="1193">
                  <c:v>2800</c:v>
                </c:pt>
                <c:pt idx="1194">
                  <c:v>2800</c:v>
                </c:pt>
                <c:pt idx="1195">
                  <c:v>2800</c:v>
                </c:pt>
                <c:pt idx="1196">
                  <c:v>2810</c:v>
                </c:pt>
                <c:pt idx="1197">
                  <c:v>2810</c:v>
                </c:pt>
                <c:pt idx="1198">
                  <c:v>2810</c:v>
                </c:pt>
                <c:pt idx="1199">
                  <c:v>2810</c:v>
                </c:pt>
                <c:pt idx="1200">
                  <c:v>2810</c:v>
                </c:pt>
                <c:pt idx="1201">
                  <c:v>2820</c:v>
                </c:pt>
                <c:pt idx="1202">
                  <c:v>2820</c:v>
                </c:pt>
                <c:pt idx="1203">
                  <c:v>2820</c:v>
                </c:pt>
                <c:pt idx="1204">
                  <c:v>2820</c:v>
                </c:pt>
                <c:pt idx="1205">
                  <c:v>2820</c:v>
                </c:pt>
                <c:pt idx="1206">
                  <c:v>2830</c:v>
                </c:pt>
                <c:pt idx="1207">
                  <c:v>2830</c:v>
                </c:pt>
                <c:pt idx="1208">
                  <c:v>2830</c:v>
                </c:pt>
                <c:pt idx="1209">
                  <c:v>2830</c:v>
                </c:pt>
                <c:pt idx="1210">
                  <c:v>2830</c:v>
                </c:pt>
                <c:pt idx="1211">
                  <c:v>2830</c:v>
                </c:pt>
                <c:pt idx="1212">
                  <c:v>2840</c:v>
                </c:pt>
                <c:pt idx="1213">
                  <c:v>2840</c:v>
                </c:pt>
                <c:pt idx="1214">
                  <c:v>2840</c:v>
                </c:pt>
                <c:pt idx="1215">
                  <c:v>2840</c:v>
                </c:pt>
                <c:pt idx="1216">
                  <c:v>2840</c:v>
                </c:pt>
                <c:pt idx="1217">
                  <c:v>2850</c:v>
                </c:pt>
                <c:pt idx="1218">
                  <c:v>2850</c:v>
                </c:pt>
                <c:pt idx="1219">
                  <c:v>2850</c:v>
                </c:pt>
                <c:pt idx="1220">
                  <c:v>2850</c:v>
                </c:pt>
                <c:pt idx="1221">
                  <c:v>2850</c:v>
                </c:pt>
                <c:pt idx="1222">
                  <c:v>2860</c:v>
                </c:pt>
                <c:pt idx="1223">
                  <c:v>2860</c:v>
                </c:pt>
                <c:pt idx="1224">
                  <c:v>2860</c:v>
                </c:pt>
                <c:pt idx="1225">
                  <c:v>2860</c:v>
                </c:pt>
                <c:pt idx="1226">
                  <c:v>2860</c:v>
                </c:pt>
                <c:pt idx="1227">
                  <c:v>2870</c:v>
                </c:pt>
                <c:pt idx="1228">
                  <c:v>2870</c:v>
                </c:pt>
                <c:pt idx="1229">
                  <c:v>2870</c:v>
                </c:pt>
                <c:pt idx="1230">
                  <c:v>2870</c:v>
                </c:pt>
                <c:pt idx="1231">
                  <c:v>2870</c:v>
                </c:pt>
                <c:pt idx="1232">
                  <c:v>2880</c:v>
                </c:pt>
                <c:pt idx="1233">
                  <c:v>2880</c:v>
                </c:pt>
                <c:pt idx="1234">
                  <c:v>2880</c:v>
                </c:pt>
                <c:pt idx="1235">
                  <c:v>2880</c:v>
                </c:pt>
                <c:pt idx="1236">
                  <c:v>2880</c:v>
                </c:pt>
                <c:pt idx="1237">
                  <c:v>2880</c:v>
                </c:pt>
                <c:pt idx="1238">
                  <c:v>2890</c:v>
                </c:pt>
                <c:pt idx="1239">
                  <c:v>2890</c:v>
                </c:pt>
                <c:pt idx="1240">
                  <c:v>2890</c:v>
                </c:pt>
                <c:pt idx="1241">
                  <c:v>2890</c:v>
                </c:pt>
                <c:pt idx="1242">
                  <c:v>2890</c:v>
                </c:pt>
                <c:pt idx="1243">
                  <c:v>2900</c:v>
                </c:pt>
                <c:pt idx="1244">
                  <c:v>2900</c:v>
                </c:pt>
                <c:pt idx="1245">
                  <c:v>2900</c:v>
                </c:pt>
                <c:pt idx="1246">
                  <c:v>2900</c:v>
                </c:pt>
                <c:pt idx="1247">
                  <c:v>2900</c:v>
                </c:pt>
                <c:pt idx="1248">
                  <c:v>2910</c:v>
                </c:pt>
                <c:pt idx="1249">
                  <c:v>2910</c:v>
                </c:pt>
                <c:pt idx="1250">
                  <c:v>2910</c:v>
                </c:pt>
                <c:pt idx="1251">
                  <c:v>2910</c:v>
                </c:pt>
                <c:pt idx="1252">
                  <c:v>2910</c:v>
                </c:pt>
                <c:pt idx="1253">
                  <c:v>2920</c:v>
                </c:pt>
                <c:pt idx="1254">
                  <c:v>2920</c:v>
                </c:pt>
                <c:pt idx="1255">
                  <c:v>2920</c:v>
                </c:pt>
                <c:pt idx="1256">
                  <c:v>2920</c:v>
                </c:pt>
                <c:pt idx="1257">
                  <c:v>2920</c:v>
                </c:pt>
                <c:pt idx="1258">
                  <c:v>2930</c:v>
                </c:pt>
                <c:pt idx="1259">
                  <c:v>2930</c:v>
                </c:pt>
                <c:pt idx="1260">
                  <c:v>2930</c:v>
                </c:pt>
                <c:pt idx="1261">
                  <c:v>2930</c:v>
                </c:pt>
                <c:pt idx="1262">
                  <c:v>2930</c:v>
                </c:pt>
                <c:pt idx="1263">
                  <c:v>2940</c:v>
                </c:pt>
                <c:pt idx="1264">
                  <c:v>2940</c:v>
                </c:pt>
                <c:pt idx="1265">
                  <c:v>2940</c:v>
                </c:pt>
                <c:pt idx="1266">
                  <c:v>2940</c:v>
                </c:pt>
                <c:pt idx="1267">
                  <c:v>2940</c:v>
                </c:pt>
                <c:pt idx="1268">
                  <c:v>2940</c:v>
                </c:pt>
                <c:pt idx="1269">
                  <c:v>2950</c:v>
                </c:pt>
                <c:pt idx="1270">
                  <c:v>2950</c:v>
                </c:pt>
                <c:pt idx="1271">
                  <c:v>2950</c:v>
                </c:pt>
                <c:pt idx="1272">
                  <c:v>2950</c:v>
                </c:pt>
                <c:pt idx="1273">
                  <c:v>2950</c:v>
                </c:pt>
                <c:pt idx="1274">
                  <c:v>2960</c:v>
                </c:pt>
                <c:pt idx="1275">
                  <c:v>2960</c:v>
                </c:pt>
                <c:pt idx="1276">
                  <c:v>2960</c:v>
                </c:pt>
                <c:pt idx="1277">
                  <c:v>2960</c:v>
                </c:pt>
                <c:pt idx="1278">
                  <c:v>2960</c:v>
                </c:pt>
                <c:pt idx="1279">
                  <c:v>2970</c:v>
                </c:pt>
                <c:pt idx="1280">
                  <c:v>2970</c:v>
                </c:pt>
                <c:pt idx="1281">
                  <c:v>2970</c:v>
                </c:pt>
                <c:pt idx="1282">
                  <c:v>2970</c:v>
                </c:pt>
                <c:pt idx="1283">
                  <c:v>2970</c:v>
                </c:pt>
                <c:pt idx="1284">
                  <c:v>2980</c:v>
                </c:pt>
                <c:pt idx="1285">
                  <c:v>2980</c:v>
                </c:pt>
                <c:pt idx="1286">
                  <c:v>2980</c:v>
                </c:pt>
                <c:pt idx="1287">
                  <c:v>2980</c:v>
                </c:pt>
                <c:pt idx="1288">
                  <c:v>2980</c:v>
                </c:pt>
                <c:pt idx="1289">
                  <c:v>2990</c:v>
                </c:pt>
                <c:pt idx="1290">
                  <c:v>2990</c:v>
                </c:pt>
                <c:pt idx="1291">
                  <c:v>2990</c:v>
                </c:pt>
                <c:pt idx="1292">
                  <c:v>2990</c:v>
                </c:pt>
                <c:pt idx="1293">
                  <c:v>2990</c:v>
                </c:pt>
                <c:pt idx="1294">
                  <c:v>2990</c:v>
                </c:pt>
                <c:pt idx="1295">
                  <c:v>3000</c:v>
                </c:pt>
                <c:pt idx="1296">
                  <c:v>3000</c:v>
                </c:pt>
                <c:pt idx="1297">
                  <c:v>3000</c:v>
                </c:pt>
                <c:pt idx="1298">
                  <c:v>3000</c:v>
                </c:pt>
                <c:pt idx="1299">
                  <c:v>3000</c:v>
                </c:pt>
                <c:pt idx="1300">
                  <c:v>3010</c:v>
                </c:pt>
                <c:pt idx="1301">
                  <c:v>3010</c:v>
                </c:pt>
                <c:pt idx="1302">
                  <c:v>3010</c:v>
                </c:pt>
                <c:pt idx="1303">
                  <c:v>3010</c:v>
                </c:pt>
                <c:pt idx="1304">
                  <c:v>3010</c:v>
                </c:pt>
                <c:pt idx="1305">
                  <c:v>3020</c:v>
                </c:pt>
                <c:pt idx="1306">
                  <c:v>3020</c:v>
                </c:pt>
                <c:pt idx="1307">
                  <c:v>3020</c:v>
                </c:pt>
                <c:pt idx="1308">
                  <c:v>3020</c:v>
                </c:pt>
                <c:pt idx="1309">
                  <c:v>3020</c:v>
                </c:pt>
                <c:pt idx="1310">
                  <c:v>3030</c:v>
                </c:pt>
                <c:pt idx="1311">
                  <c:v>3030</c:v>
                </c:pt>
                <c:pt idx="1312">
                  <c:v>3030</c:v>
                </c:pt>
                <c:pt idx="1313">
                  <c:v>3030</c:v>
                </c:pt>
                <c:pt idx="1314">
                  <c:v>3030</c:v>
                </c:pt>
                <c:pt idx="1315">
                  <c:v>3040</c:v>
                </c:pt>
                <c:pt idx="1316">
                  <c:v>3040</c:v>
                </c:pt>
                <c:pt idx="1317">
                  <c:v>3040</c:v>
                </c:pt>
                <c:pt idx="1318">
                  <c:v>3040</c:v>
                </c:pt>
                <c:pt idx="1319">
                  <c:v>3040</c:v>
                </c:pt>
                <c:pt idx="1320">
                  <c:v>3050</c:v>
                </c:pt>
                <c:pt idx="1321">
                  <c:v>3050</c:v>
                </c:pt>
                <c:pt idx="1322">
                  <c:v>3050</c:v>
                </c:pt>
                <c:pt idx="1323">
                  <c:v>3050</c:v>
                </c:pt>
                <c:pt idx="1324">
                  <c:v>3050</c:v>
                </c:pt>
                <c:pt idx="1325">
                  <c:v>3050</c:v>
                </c:pt>
                <c:pt idx="1326">
                  <c:v>3060</c:v>
                </c:pt>
                <c:pt idx="1327">
                  <c:v>3060</c:v>
                </c:pt>
                <c:pt idx="1328">
                  <c:v>3060</c:v>
                </c:pt>
                <c:pt idx="1329">
                  <c:v>3060</c:v>
                </c:pt>
                <c:pt idx="1330">
                  <c:v>3060</c:v>
                </c:pt>
                <c:pt idx="1331">
                  <c:v>3070</c:v>
                </c:pt>
                <c:pt idx="1332">
                  <c:v>3070</c:v>
                </c:pt>
                <c:pt idx="1333">
                  <c:v>3070</c:v>
                </c:pt>
                <c:pt idx="1334">
                  <c:v>3070</c:v>
                </c:pt>
                <c:pt idx="1335">
                  <c:v>3070</c:v>
                </c:pt>
                <c:pt idx="1336">
                  <c:v>3080</c:v>
                </c:pt>
                <c:pt idx="1337">
                  <c:v>3080</c:v>
                </c:pt>
                <c:pt idx="1338">
                  <c:v>3080</c:v>
                </c:pt>
                <c:pt idx="1339">
                  <c:v>3080</c:v>
                </c:pt>
                <c:pt idx="1340">
                  <c:v>3080</c:v>
                </c:pt>
                <c:pt idx="1341">
                  <c:v>3090</c:v>
                </c:pt>
                <c:pt idx="1342">
                  <c:v>3090</c:v>
                </c:pt>
                <c:pt idx="1343">
                  <c:v>3090</c:v>
                </c:pt>
                <c:pt idx="1344">
                  <c:v>3090</c:v>
                </c:pt>
                <c:pt idx="1345">
                  <c:v>3090</c:v>
                </c:pt>
                <c:pt idx="1346">
                  <c:v>3100</c:v>
                </c:pt>
                <c:pt idx="1347">
                  <c:v>3100</c:v>
                </c:pt>
                <c:pt idx="1348">
                  <c:v>3100</c:v>
                </c:pt>
                <c:pt idx="1349">
                  <c:v>3100</c:v>
                </c:pt>
                <c:pt idx="1350">
                  <c:v>3100</c:v>
                </c:pt>
                <c:pt idx="1351">
                  <c:v>3100</c:v>
                </c:pt>
                <c:pt idx="1352">
                  <c:v>3110</c:v>
                </c:pt>
                <c:pt idx="1353">
                  <c:v>3110</c:v>
                </c:pt>
                <c:pt idx="1354">
                  <c:v>3110</c:v>
                </c:pt>
                <c:pt idx="1355">
                  <c:v>3110</c:v>
                </c:pt>
                <c:pt idx="1356">
                  <c:v>3110</c:v>
                </c:pt>
                <c:pt idx="1357">
                  <c:v>3120</c:v>
                </c:pt>
                <c:pt idx="1358">
                  <c:v>3120</c:v>
                </c:pt>
                <c:pt idx="1359">
                  <c:v>3120</c:v>
                </c:pt>
                <c:pt idx="1360">
                  <c:v>3120</c:v>
                </c:pt>
                <c:pt idx="1361">
                  <c:v>3120</c:v>
                </c:pt>
                <c:pt idx="1362">
                  <c:v>3130</c:v>
                </c:pt>
                <c:pt idx="1363">
                  <c:v>3130</c:v>
                </c:pt>
                <c:pt idx="1364">
                  <c:v>3130</c:v>
                </c:pt>
                <c:pt idx="1365">
                  <c:v>3130</c:v>
                </c:pt>
                <c:pt idx="1366">
                  <c:v>3130</c:v>
                </c:pt>
                <c:pt idx="1367">
                  <c:v>3140</c:v>
                </c:pt>
                <c:pt idx="1368">
                  <c:v>3140</c:v>
                </c:pt>
                <c:pt idx="1369">
                  <c:v>3140</c:v>
                </c:pt>
                <c:pt idx="1370">
                  <c:v>3140</c:v>
                </c:pt>
                <c:pt idx="1371">
                  <c:v>3140</c:v>
                </c:pt>
                <c:pt idx="1372">
                  <c:v>3150</c:v>
                </c:pt>
                <c:pt idx="1373">
                  <c:v>3150</c:v>
                </c:pt>
                <c:pt idx="1374">
                  <c:v>3150</c:v>
                </c:pt>
                <c:pt idx="1375">
                  <c:v>3150</c:v>
                </c:pt>
                <c:pt idx="1376">
                  <c:v>3150</c:v>
                </c:pt>
                <c:pt idx="1377">
                  <c:v>3150</c:v>
                </c:pt>
                <c:pt idx="1378">
                  <c:v>3160</c:v>
                </c:pt>
                <c:pt idx="1379">
                  <c:v>3160</c:v>
                </c:pt>
                <c:pt idx="1380">
                  <c:v>3160</c:v>
                </c:pt>
                <c:pt idx="1381">
                  <c:v>3160</c:v>
                </c:pt>
                <c:pt idx="1382">
                  <c:v>3160</c:v>
                </c:pt>
                <c:pt idx="1383">
                  <c:v>3170</c:v>
                </c:pt>
                <c:pt idx="1384">
                  <c:v>3170</c:v>
                </c:pt>
                <c:pt idx="1385">
                  <c:v>3170</c:v>
                </c:pt>
                <c:pt idx="1386">
                  <c:v>3170</c:v>
                </c:pt>
                <c:pt idx="1387">
                  <c:v>3170</c:v>
                </c:pt>
                <c:pt idx="1388">
                  <c:v>3180</c:v>
                </c:pt>
                <c:pt idx="1389">
                  <c:v>3180</c:v>
                </c:pt>
                <c:pt idx="1390">
                  <c:v>3180</c:v>
                </c:pt>
                <c:pt idx="1391">
                  <c:v>3180</c:v>
                </c:pt>
                <c:pt idx="1392">
                  <c:v>3180</c:v>
                </c:pt>
                <c:pt idx="1393">
                  <c:v>3190</c:v>
                </c:pt>
                <c:pt idx="1394">
                  <c:v>3190</c:v>
                </c:pt>
                <c:pt idx="1395">
                  <c:v>3190</c:v>
                </c:pt>
                <c:pt idx="1396">
                  <c:v>3190</c:v>
                </c:pt>
                <c:pt idx="1397">
                  <c:v>3190</c:v>
                </c:pt>
                <c:pt idx="1398">
                  <c:v>3200</c:v>
                </c:pt>
                <c:pt idx="1399">
                  <c:v>3200</c:v>
                </c:pt>
                <c:pt idx="1400">
                  <c:v>3200</c:v>
                </c:pt>
                <c:pt idx="1401">
                  <c:v>3200</c:v>
                </c:pt>
                <c:pt idx="1402">
                  <c:v>3200</c:v>
                </c:pt>
                <c:pt idx="1403">
                  <c:v>3210</c:v>
                </c:pt>
                <c:pt idx="1404">
                  <c:v>3210</c:v>
                </c:pt>
                <c:pt idx="1405">
                  <c:v>3210</c:v>
                </c:pt>
                <c:pt idx="1406">
                  <c:v>3210</c:v>
                </c:pt>
                <c:pt idx="1407">
                  <c:v>3210</c:v>
                </c:pt>
                <c:pt idx="1408">
                  <c:v>3210</c:v>
                </c:pt>
                <c:pt idx="1409">
                  <c:v>3220</c:v>
                </c:pt>
                <c:pt idx="1410">
                  <c:v>3220</c:v>
                </c:pt>
                <c:pt idx="1411">
                  <c:v>3220</c:v>
                </c:pt>
                <c:pt idx="1412">
                  <c:v>3220</c:v>
                </c:pt>
                <c:pt idx="1413">
                  <c:v>3220</c:v>
                </c:pt>
                <c:pt idx="1414">
                  <c:v>3230</c:v>
                </c:pt>
                <c:pt idx="1415">
                  <c:v>3230</c:v>
                </c:pt>
                <c:pt idx="1416">
                  <c:v>3230</c:v>
                </c:pt>
                <c:pt idx="1417">
                  <c:v>3230</c:v>
                </c:pt>
                <c:pt idx="1418">
                  <c:v>3230</c:v>
                </c:pt>
                <c:pt idx="1419">
                  <c:v>3240</c:v>
                </c:pt>
                <c:pt idx="1420">
                  <c:v>3240</c:v>
                </c:pt>
                <c:pt idx="1421">
                  <c:v>3240</c:v>
                </c:pt>
                <c:pt idx="1422">
                  <c:v>3240</c:v>
                </c:pt>
                <c:pt idx="1423">
                  <c:v>3240</c:v>
                </c:pt>
                <c:pt idx="1424">
                  <c:v>3250</c:v>
                </c:pt>
                <c:pt idx="1425">
                  <c:v>3250</c:v>
                </c:pt>
                <c:pt idx="1426">
                  <c:v>3250</c:v>
                </c:pt>
                <c:pt idx="1427">
                  <c:v>3250</c:v>
                </c:pt>
                <c:pt idx="1428">
                  <c:v>3250</c:v>
                </c:pt>
                <c:pt idx="1429">
                  <c:v>3260</c:v>
                </c:pt>
                <c:pt idx="1430">
                  <c:v>3260</c:v>
                </c:pt>
                <c:pt idx="1431">
                  <c:v>3260</c:v>
                </c:pt>
                <c:pt idx="1432">
                  <c:v>3260</c:v>
                </c:pt>
                <c:pt idx="1433">
                  <c:v>3260</c:v>
                </c:pt>
                <c:pt idx="1434">
                  <c:v>3260</c:v>
                </c:pt>
                <c:pt idx="1435">
                  <c:v>3270</c:v>
                </c:pt>
                <c:pt idx="1436">
                  <c:v>3270</c:v>
                </c:pt>
                <c:pt idx="1437">
                  <c:v>3270</c:v>
                </c:pt>
                <c:pt idx="1438">
                  <c:v>3270</c:v>
                </c:pt>
                <c:pt idx="1439">
                  <c:v>3270</c:v>
                </c:pt>
                <c:pt idx="1440">
                  <c:v>3280</c:v>
                </c:pt>
                <c:pt idx="1441">
                  <c:v>3280</c:v>
                </c:pt>
                <c:pt idx="1442">
                  <c:v>3280</c:v>
                </c:pt>
                <c:pt idx="1443">
                  <c:v>3280</c:v>
                </c:pt>
                <c:pt idx="1444">
                  <c:v>3280</c:v>
                </c:pt>
                <c:pt idx="1445">
                  <c:v>3290</c:v>
                </c:pt>
                <c:pt idx="1446">
                  <c:v>3290</c:v>
                </c:pt>
                <c:pt idx="1447">
                  <c:v>3290</c:v>
                </c:pt>
                <c:pt idx="1448">
                  <c:v>3290</c:v>
                </c:pt>
                <c:pt idx="1449">
                  <c:v>3290</c:v>
                </c:pt>
                <c:pt idx="1450">
                  <c:v>3300</c:v>
                </c:pt>
                <c:pt idx="1451">
                  <c:v>3300</c:v>
                </c:pt>
                <c:pt idx="1452">
                  <c:v>3300</c:v>
                </c:pt>
                <c:pt idx="1453">
                  <c:v>3300</c:v>
                </c:pt>
                <c:pt idx="1454">
                  <c:v>3300</c:v>
                </c:pt>
                <c:pt idx="1455">
                  <c:v>3310</c:v>
                </c:pt>
                <c:pt idx="1456">
                  <c:v>3310</c:v>
                </c:pt>
                <c:pt idx="1457">
                  <c:v>3310</c:v>
                </c:pt>
                <c:pt idx="1458">
                  <c:v>3310</c:v>
                </c:pt>
                <c:pt idx="1459">
                  <c:v>3310</c:v>
                </c:pt>
                <c:pt idx="1460">
                  <c:v>3320</c:v>
                </c:pt>
                <c:pt idx="1461">
                  <c:v>3320</c:v>
                </c:pt>
                <c:pt idx="1462">
                  <c:v>3320</c:v>
                </c:pt>
                <c:pt idx="1463">
                  <c:v>3320</c:v>
                </c:pt>
                <c:pt idx="1464">
                  <c:v>3320</c:v>
                </c:pt>
                <c:pt idx="1465">
                  <c:v>3320</c:v>
                </c:pt>
                <c:pt idx="1466">
                  <c:v>3330</c:v>
                </c:pt>
                <c:pt idx="1467">
                  <c:v>3330</c:v>
                </c:pt>
                <c:pt idx="1468">
                  <c:v>3330</c:v>
                </c:pt>
                <c:pt idx="1469">
                  <c:v>3330</c:v>
                </c:pt>
                <c:pt idx="1470">
                  <c:v>3330</c:v>
                </c:pt>
                <c:pt idx="1471">
                  <c:v>3340</c:v>
                </c:pt>
                <c:pt idx="1472">
                  <c:v>3340</c:v>
                </c:pt>
                <c:pt idx="1473">
                  <c:v>3340</c:v>
                </c:pt>
                <c:pt idx="1474">
                  <c:v>3340</c:v>
                </c:pt>
                <c:pt idx="1475">
                  <c:v>3340</c:v>
                </c:pt>
                <c:pt idx="1476">
                  <c:v>3350</c:v>
                </c:pt>
                <c:pt idx="1477">
                  <c:v>3350</c:v>
                </c:pt>
                <c:pt idx="1478">
                  <c:v>3350</c:v>
                </c:pt>
                <c:pt idx="1479">
                  <c:v>3350</c:v>
                </c:pt>
                <c:pt idx="1480">
                  <c:v>3350</c:v>
                </c:pt>
                <c:pt idx="1481">
                  <c:v>3360</c:v>
                </c:pt>
                <c:pt idx="1482">
                  <c:v>3360</c:v>
                </c:pt>
                <c:pt idx="1483">
                  <c:v>3360</c:v>
                </c:pt>
                <c:pt idx="1484">
                  <c:v>3360</c:v>
                </c:pt>
                <c:pt idx="1485">
                  <c:v>3360</c:v>
                </c:pt>
                <c:pt idx="1486">
                  <c:v>3370</c:v>
                </c:pt>
                <c:pt idx="1487">
                  <c:v>3370</c:v>
                </c:pt>
                <c:pt idx="1488">
                  <c:v>3370</c:v>
                </c:pt>
                <c:pt idx="1489">
                  <c:v>3370</c:v>
                </c:pt>
                <c:pt idx="1490">
                  <c:v>3370</c:v>
                </c:pt>
                <c:pt idx="1491">
                  <c:v>3370</c:v>
                </c:pt>
                <c:pt idx="1492">
                  <c:v>3380</c:v>
                </c:pt>
                <c:pt idx="1493">
                  <c:v>3380</c:v>
                </c:pt>
                <c:pt idx="1494">
                  <c:v>3380</c:v>
                </c:pt>
                <c:pt idx="1495">
                  <c:v>3380</c:v>
                </c:pt>
                <c:pt idx="1496">
                  <c:v>3380</c:v>
                </c:pt>
                <c:pt idx="1497">
                  <c:v>3390</c:v>
                </c:pt>
                <c:pt idx="1498">
                  <c:v>3390</c:v>
                </c:pt>
                <c:pt idx="1499">
                  <c:v>3390</c:v>
                </c:pt>
                <c:pt idx="1500">
                  <c:v>3390</c:v>
                </c:pt>
                <c:pt idx="1501">
                  <c:v>3390</c:v>
                </c:pt>
                <c:pt idx="1502">
                  <c:v>3400</c:v>
                </c:pt>
                <c:pt idx="1503">
                  <c:v>3400</c:v>
                </c:pt>
                <c:pt idx="1504">
                  <c:v>3400</c:v>
                </c:pt>
                <c:pt idx="1505">
                  <c:v>3400</c:v>
                </c:pt>
                <c:pt idx="1506">
                  <c:v>3400</c:v>
                </c:pt>
                <c:pt idx="1507">
                  <c:v>3410</c:v>
                </c:pt>
                <c:pt idx="1508">
                  <c:v>3410</c:v>
                </c:pt>
                <c:pt idx="1509">
                  <c:v>3410</c:v>
                </c:pt>
                <c:pt idx="1510">
                  <c:v>3410</c:v>
                </c:pt>
                <c:pt idx="1511">
                  <c:v>3410</c:v>
                </c:pt>
                <c:pt idx="1512">
                  <c:v>3420</c:v>
                </c:pt>
                <c:pt idx="1513">
                  <c:v>3420</c:v>
                </c:pt>
                <c:pt idx="1514">
                  <c:v>3420</c:v>
                </c:pt>
                <c:pt idx="1515">
                  <c:v>3420</c:v>
                </c:pt>
                <c:pt idx="1516">
                  <c:v>3420</c:v>
                </c:pt>
                <c:pt idx="1517">
                  <c:v>3420</c:v>
                </c:pt>
                <c:pt idx="1518">
                  <c:v>3430</c:v>
                </c:pt>
                <c:pt idx="1519">
                  <c:v>3430</c:v>
                </c:pt>
                <c:pt idx="1520">
                  <c:v>3430</c:v>
                </c:pt>
                <c:pt idx="1521">
                  <c:v>3430</c:v>
                </c:pt>
                <c:pt idx="1522">
                  <c:v>3430</c:v>
                </c:pt>
                <c:pt idx="1523">
                  <c:v>3440</c:v>
                </c:pt>
                <c:pt idx="1524">
                  <c:v>3440</c:v>
                </c:pt>
                <c:pt idx="1525">
                  <c:v>3440</c:v>
                </c:pt>
                <c:pt idx="1526">
                  <c:v>3440</c:v>
                </c:pt>
                <c:pt idx="1527">
                  <c:v>3440</c:v>
                </c:pt>
                <c:pt idx="1528">
                  <c:v>3450</c:v>
                </c:pt>
                <c:pt idx="1529">
                  <c:v>3450</c:v>
                </c:pt>
                <c:pt idx="1530">
                  <c:v>3450</c:v>
                </c:pt>
                <c:pt idx="1531">
                  <c:v>3450</c:v>
                </c:pt>
                <c:pt idx="1532">
                  <c:v>3450</c:v>
                </c:pt>
                <c:pt idx="1533">
                  <c:v>3460</c:v>
                </c:pt>
                <c:pt idx="1534">
                  <c:v>3460</c:v>
                </c:pt>
                <c:pt idx="1535">
                  <c:v>3460</c:v>
                </c:pt>
                <c:pt idx="1536">
                  <c:v>3460</c:v>
                </c:pt>
                <c:pt idx="1537">
                  <c:v>3460</c:v>
                </c:pt>
                <c:pt idx="1538">
                  <c:v>3470</c:v>
                </c:pt>
                <c:pt idx="1539">
                  <c:v>3470</c:v>
                </c:pt>
                <c:pt idx="1540">
                  <c:v>3470</c:v>
                </c:pt>
                <c:pt idx="1541">
                  <c:v>3470</c:v>
                </c:pt>
                <c:pt idx="1542">
                  <c:v>3470</c:v>
                </c:pt>
                <c:pt idx="1543">
                  <c:v>3480</c:v>
                </c:pt>
                <c:pt idx="1544">
                  <c:v>3480</c:v>
                </c:pt>
                <c:pt idx="1545">
                  <c:v>3480</c:v>
                </c:pt>
                <c:pt idx="1546">
                  <c:v>3480</c:v>
                </c:pt>
                <c:pt idx="1547">
                  <c:v>3480</c:v>
                </c:pt>
                <c:pt idx="1548">
                  <c:v>3480</c:v>
                </c:pt>
                <c:pt idx="1549">
                  <c:v>3490</c:v>
                </c:pt>
                <c:pt idx="1550">
                  <c:v>3490</c:v>
                </c:pt>
                <c:pt idx="1551">
                  <c:v>3490</c:v>
                </c:pt>
                <c:pt idx="1552">
                  <c:v>3490</c:v>
                </c:pt>
                <c:pt idx="1553">
                  <c:v>3490</c:v>
                </c:pt>
                <c:pt idx="1554">
                  <c:v>3500</c:v>
                </c:pt>
                <c:pt idx="1555">
                  <c:v>3500</c:v>
                </c:pt>
                <c:pt idx="1556">
                  <c:v>3500</c:v>
                </c:pt>
                <c:pt idx="1557">
                  <c:v>3500</c:v>
                </c:pt>
                <c:pt idx="1558">
                  <c:v>3500</c:v>
                </c:pt>
                <c:pt idx="1559">
                  <c:v>3510</c:v>
                </c:pt>
                <c:pt idx="1560">
                  <c:v>3510</c:v>
                </c:pt>
                <c:pt idx="1561">
                  <c:v>3510</c:v>
                </c:pt>
                <c:pt idx="1562">
                  <c:v>3510</c:v>
                </c:pt>
                <c:pt idx="1563">
                  <c:v>3510</c:v>
                </c:pt>
                <c:pt idx="1564">
                  <c:v>3520</c:v>
                </c:pt>
                <c:pt idx="1565">
                  <c:v>3520</c:v>
                </c:pt>
                <c:pt idx="1566">
                  <c:v>3520</c:v>
                </c:pt>
                <c:pt idx="1567">
                  <c:v>3520</c:v>
                </c:pt>
                <c:pt idx="1568">
                  <c:v>3520</c:v>
                </c:pt>
                <c:pt idx="1569">
                  <c:v>3530</c:v>
                </c:pt>
                <c:pt idx="1570">
                  <c:v>3530</c:v>
                </c:pt>
                <c:pt idx="1571">
                  <c:v>3530</c:v>
                </c:pt>
                <c:pt idx="1572">
                  <c:v>3530</c:v>
                </c:pt>
                <c:pt idx="1573">
                  <c:v>3530</c:v>
                </c:pt>
                <c:pt idx="1574">
                  <c:v>3530</c:v>
                </c:pt>
                <c:pt idx="1575">
                  <c:v>3540</c:v>
                </c:pt>
                <c:pt idx="1576">
                  <c:v>3540</c:v>
                </c:pt>
                <c:pt idx="1577">
                  <c:v>3540</c:v>
                </c:pt>
                <c:pt idx="1578">
                  <c:v>3540</c:v>
                </c:pt>
                <c:pt idx="1579">
                  <c:v>3540</c:v>
                </c:pt>
                <c:pt idx="1580">
                  <c:v>3550</c:v>
                </c:pt>
                <c:pt idx="1581">
                  <c:v>3550</c:v>
                </c:pt>
                <c:pt idx="1582">
                  <c:v>3550</c:v>
                </c:pt>
                <c:pt idx="1583">
                  <c:v>3550</c:v>
                </c:pt>
                <c:pt idx="1584">
                  <c:v>3550</c:v>
                </c:pt>
                <c:pt idx="1585">
                  <c:v>3560</c:v>
                </c:pt>
                <c:pt idx="1586">
                  <c:v>3560</c:v>
                </c:pt>
                <c:pt idx="1587">
                  <c:v>3560</c:v>
                </c:pt>
                <c:pt idx="1588">
                  <c:v>3560</c:v>
                </c:pt>
                <c:pt idx="1589">
                  <c:v>3560</c:v>
                </c:pt>
                <c:pt idx="1590">
                  <c:v>3570</c:v>
                </c:pt>
                <c:pt idx="1591">
                  <c:v>3570</c:v>
                </c:pt>
                <c:pt idx="1592">
                  <c:v>3570</c:v>
                </c:pt>
                <c:pt idx="1593">
                  <c:v>3570</c:v>
                </c:pt>
                <c:pt idx="1594">
                  <c:v>3570</c:v>
                </c:pt>
                <c:pt idx="1595">
                  <c:v>3580</c:v>
                </c:pt>
                <c:pt idx="1596">
                  <c:v>3580</c:v>
                </c:pt>
                <c:pt idx="1597">
                  <c:v>3580</c:v>
                </c:pt>
                <c:pt idx="1598">
                  <c:v>3580</c:v>
                </c:pt>
                <c:pt idx="1599">
                  <c:v>3580</c:v>
                </c:pt>
                <c:pt idx="1600">
                  <c:v>3590</c:v>
                </c:pt>
                <c:pt idx="1601">
                  <c:v>3590</c:v>
                </c:pt>
                <c:pt idx="1602">
                  <c:v>3590</c:v>
                </c:pt>
                <c:pt idx="1603">
                  <c:v>3590</c:v>
                </c:pt>
                <c:pt idx="1604">
                  <c:v>3590</c:v>
                </c:pt>
                <c:pt idx="1605">
                  <c:v>3590</c:v>
                </c:pt>
                <c:pt idx="1606">
                  <c:v>3600</c:v>
                </c:pt>
                <c:pt idx="1607">
                  <c:v>3600</c:v>
                </c:pt>
                <c:pt idx="1608">
                  <c:v>3600</c:v>
                </c:pt>
                <c:pt idx="1609">
                  <c:v>3600</c:v>
                </c:pt>
                <c:pt idx="1610">
                  <c:v>3600</c:v>
                </c:pt>
                <c:pt idx="1611">
                  <c:v>3610</c:v>
                </c:pt>
                <c:pt idx="1612">
                  <c:v>3610</c:v>
                </c:pt>
                <c:pt idx="1613">
                  <c:v>3610</c:v>
                </c:pt>
                <c:pt idx="1614">
                  <c:v>3610</c:v>
                </c:pt>
                <c:pt idx="1615">
                  <c:v>3610</c:v>
                </c:pt>
                <c:pt idx="1616">
                  <c:v>3620</c:v>
                </c:pt>
                <c:pt idx="1617">
                  <c:v>3620</c:v>
                </c:pt>
                <c:pt idx="1618">
                  <c:v>3620</c:v>
                </c:pt>
                <c:pt idx="1619">
                  <c:v>3620</c:v>
                </c:pt>
                <c:pt idx="1620">
                  <c:v>3620</c:v>
                </c:pt>
                <c:pt idx="1621">
                  <c:v>3630</c:v>
                </c:pt>
                <c:pt idx="1622">
                  <c:v>3630</c:v>
                </c:pt>
                <c:pt idx="1623">
                  <c:v>3630</c:v>
                </c:pt>
                <c:pt idx="1624">
                  <c:v>3630</c:v>
                </c:pt>
                <c:pt idx="1625">
                  <c:v>3630</c:v>
                </c:pt>
                <c:pt idx="1626">
                  <c:v>3640</c:v>
                </c:pt>
                <c:pt idx="1627">
                  <c:v>3640</c:v>
                </c:pt>
                <c:pt idx="1628">
                  <c:v>3640</c:v>
                </c:pt>
                <c:pt idx="1629">
                  <c:v>3640</c:v>
                </c:pt>
                <c:pt idx="1630">
                  <c:v>3640</c:v>
                </c:pt>
                <c:pt idx="1631">
                  <c:v>3640</c:v>
                </c:pt>
                <c:pt idx="1632">
                  <c:v>3650</c:v>
                </c:pt>
                <c:pt idx="1633">
                  <c:v>3650</c:v>
                </c:pt>
                <c:pt idx="1634">
                  <c:v>3650</c:v>
                </c:pt>
                <c:pt idx="1635">
                  <c:v>3650</c:v>
                </c:pt>
                <c:pt idx="1636">
                  <c:v>3650</c:v>
                </c:pt>
                <c:pt idx="1637">
                  <c:v>3660</c:v>
                </c:pt>
                <c:pt idx="1638">
                  <c:v>3660</c:v>
                </c:pt>
                <c:pt idx="1639">
                  <c:v>3660</c:v>
                </c:pt>
                <c:pt idx="1640">
                  <c:v>3660</c:v>
                </c:pt>
                <c:pt idx="1641">
                  <c:v>3660</c:v>
                </c:pt>
                <c:pt idx="1642">
                  <c:v>3670</c:v>
                </c:pt>
                <c:pt idx="1643">
                  <c:v>3670</c:v>
                </c:pt>
                <c:pt idx="1644">
                  <c:v>3670</c:v>
                </c:pt>
                <c:pt idx="1645">
                  <c:v>3670</c:v>
                </c:pt>
                <c:pt idx="1646">
                  <c:v>3670</c:v>
                </c:pt>
                <c:pt idx="1647">
                  <c:v>3680</c:v>
                </c:pt>
                <c:pt idx="1648">
                  <c:v>3680</c:v>
                </c:pt>
                <c:pt idx="1649">
                  <c:v>3680</c:v>
                </c:pt>
                <c:pt idx="1650">
                  <c:v>3680</c:v>
                </c:pt>
                <c:pt idx="1651">
                  <c:v>3680</c:v>
                </c:pt>
                <c:pt idx="1652">
                  <c:v>3690</c:v>
                </c:pt>
                <c:pt idx="1653">
                  <c:v>3690</c:v>
                </c:pt>
                <c:pt idx="1654">
                  <c:v>3690</c:v>
                </c:pt>
                <c:pt idx="1655">
                  <c:v>3690</c:v>
                </c:pt>
                <c:pt idx="1656">
                  <c:v>3690</c:v>
                </c:pt>
                <c:pt idx="1657">
                  <c:v>3690</c:v>
                </c:pt>
                <c:pt idx="1658">
                  <c:v>3700</c:v>
                </c:pt>
                <c:pt idx="1659">
                  <c:v>3700</c:v>
                </c:pt>
                <c:pt idx="1660">
                  <c:v>3700</c:v>
                </c:pt>
                <c:pt idx="1661">
                  <c:v>3700</c:v>
                </c:pt>
                <c:pt idx="1662">
                  <c:v>3700</c:v>
                </c:pt>
                <c:pt idx="1663">
                  <c:v>3710</c:v>
                </c:pt>
                <c:pt idx="1664">
                  <c:v>3710</c:v>
                </c:pt>
                <c:pt idx="1665">
                  <c:v>3710</c:v>
                </c:pt>
                <c:pt idx="1666">
                  <c:v>3710</c:v>
                </c:pt>
                <c:pt idx="1667">
                  <c:v>3710</c:v>
                </c:pt>
                <c:pt idx="1668">
                  <c:v>3720</c:v>
                </c:pt>
                <c:pt idx="1669">
                  <c:v>3720</c:v>
                </c:pt>
                <c:pt idx="1670">
                  <c:v>3720</c:v>
                </c:pt>
                <c:pt idx="1671">
                  <c:v>3720</c:v>
                </c:pt>
                <c:pt idx="1672">
                  <c:v>3720</c:v>
                </c:pt>
                <c:pt idx="1673">
                  <c:v>3730</c:v>
                </c:pt>
                <c:pt idx="1674">
                  <c:v>3730</c:v>
                </c:pt>
                <c:pt idx="1675">
                  <c:v>3730</c:v>
                </c:pt>
                <c:pt idx="1676">
                  <c:v>3730</c:v>
                </c:pt>
                <c:pt idx="1677">
                  <c:v>3730</c:v>
                </c:pt>
                <c:pt idx="1678">
                  <c:v>3740</c:v>
                </c:pt>
                <c:pt idx="1679">
                  <c:v>3740</c:v>
                </c:pt>
                <c:pt idx="1680">
                  <c:v>3740</c:v>
                </c:pt>
                <c:pt idx="1681">
                  <c:v>3740</c:v>
                </c:pt>
                <c:pt idx="1682">
                  <c:v>3740</c:v>
                </c:pt>
                <c:pt idx="1683">
                  <c:v>3750</c:v>
                </c:pt>
                <c:pt idx="1684">
                  <c:v>3750</c:v>
                </c:pt>
                <c:pt idx="1685">
                  <c:v>3750</c:v>
                </c:pt>
                <c:pt idx="1686">
                  <c:v>3750</c:v>
                </c:pt>
                <c:pt idx="1687">
                  <c:v>3750</c:v>
                </c:pt>
                <c:pt idx="1688">
                  <c:v>3750</c:v>
                </c:pt>
                <c:pt idx="1689">
                  <c:v>3760</c:v>
                </c:pt>
                <c:pt idx="1690">
                  <c:v>3760</c:v>
                </c:pt>
                <c:pt idx="1691">
                  <c:v>3760</c:v>
                </c:pt>
                <c:pt idx="1692">
                  <c:v>3760</c:v>
                </c:pt>
                <c:pt idx="1693">
                  <c:v>3760</c:v>
                </c:pt>
                <c:pt idx="1694">
                  <c:v>3770</c:v>
                </c:pt>
                <c:pt idx="1695">
                  <c:v>3770</c:v>
                </c:pt>
                <c:pt idx="1696">
                  <c:v>3770</c:v>
                </c:pt>
                <c:pt idx="1697">
                  <c:v>3770</c:v>
                </c:pt>
                <c:pt idx="1698">
                  <c:v>3770</c:v>
                </c:pt>
                <c:pt idx="1699">
                  <c:v>3780</c:v>
                </c:pt>
                <c:pt idx="1700">
                  <c:v>3780</c:v>
                </c:pt>
                <c:pt idx="1701">
                  <c:v>3780</c:v>
                </c:pt>
                <c:pt idx="1702">
                  <c:v>3780</c:v>
                </c:pt>
                <c:pt idx="1703">
                  <c:v>3780</c:v>
                </c:pt>
                <c:pt idx="1704">
                  <c:v>3790</c:v>
                </c:pt>
                <c:pt idx="1705">
                  <c:v>3790</c:v>
                </c:pt>
                <c:pt idx="1706">
                  <c:v>3790</c:v>
                </c:pt>
                <c:pt idx="1707">
                  <c:v>3790</c:v>
                </c:pt>
                <c:pt idx="1708">
                  <c:v>3790</c:v>
                </c:pt>
                <c:pt idx="1709">
                  <c:v>3800</c:v>
                </c:pt>
                <c:pt idx="1710">
                  <c:v>3800</c:v>
                </c:pt>
                <c:pt idx="1711">
                  <c:v>3800</c:v>
                </c:pt>
                <c:pt idx="1712">
                  <c:v>3800</c:v>
                </c:pt>
                <c:pt idx="1713">
                  <c:v>3800</c:v>
                </c:pt>
                <c:pt idx="1714">
                  <c:v>3800</c:v>
                </c:pt>
                <c:pt idx="1715">
                  <c:v>3810</c:v>
                </c:pt>
                <c:pt idx="1716">
                  <c:v>3810</c:v>
                </c:pt>
                <c:pt idx="1717">
                  <c:v>3810</c:v>
                </c:pt>
                <c:pt idx="1718">
                  <c:v>3810</c:v>
                </c:pt>
                <c:pt idx="1719">
                  <c:v>3810</c:v>
                </c:pt>
                <c:pt idx="1720">
                  <c:v>3820</c:v>
                </c:pt>
                <c:pt idx="1721">
                  <c:v>3820</c:v>
                </c:pt>
                <c:pt idx="1722">
                  <c:v>3820</c:v>
                </c:pt>
                <c:pt idx="1723">
                  <c:v>3820</c:v>
                </c:pt>
                <c:pt idx="1724">
                  <c:v>3820</c:v>
                </c:pt>
                <c:pt idx="1725">
                  <c:v>3830</c:v>
                </c:pt>
                <c:pt idx="1726">
                  <c:v>3830</c:v>
                </c:pt>
                <c:pt idx="1727">
                  <c:v>3830</c:v>
                </c:pt>
                <c:pt idx="1728">
                  <c:v>3830</c:v>
                </c:pt>
                <c:pt idx="1729">
                  <c:v>3830</c:v>
                </c:pt>
                <c:pt idx="1730">
                  <c:v>3840</c:v>
                </c:pt>
                <c:pt idx="1731">
                  <c:v>3840</c:v>
                </c:pt>
                <c:pt idx="1732">
                  <c:v>3840</c:v>
                </c:pt>
                <c:pt idx="1733">
                  <c:v>3840</c:v>
                </c:pt>
                <c:pt idx="1734">
                  <c:v>3840</c:v>
                </c:pt>
                <c:pt idx="1735">
                  <c:v>3850</c:v>
                </c:pt>
                <c:pt idx="1736">
                  <c:v>3850</c:v>
                </c:pt>
                <c:pt idx="1737">
                  <c:v>3850</c:v>
                </c:pt>
                <c:pt idx="1738">
                  <c:v>3850</c:v>
                </c:pt>
                <c:pt idx="1739">
                  <c:v>3850</c:v>
                </c:pt>
                <c:pt idx="1740">
                  <c:v>3860</c:v>
                </c:pt>
                <c:pt idx="1741">
                  <c:v>3860</c:v>
                </c:pt>
                <c:pt idx="1742">
                  <c:v>3860</c:v>
                </c:pt>
                <c:pt idx="1743">
                  <c:v>3860</c:v>
                </c:pt>
                <c:pt idx="1744">
                  <c:v>3860</c:v>
                </c:pt>
                <c:pt idx="1745">
                  <c:v>3860</c:v>
                </c:pt>
                <c:pt idx="1746">
                  <c:v>3870</c:v>
                </c:pt>
                <c:pt idx="1747">
                  <c:v>3870</c:v>
                </c:pt>
                <c:pt idx="1748">
                  <c:v>3870</c:v>
                </c:pt>
                <c:pt idx="1749">
                  <c:v>3870</c:v>
                </c:pt>
                <c:pt idx="1750">
                  <c:v>3870</c:v>
                </c:pt>
                <c:pt idx="1751">
                  <c:v>3880</c:v>
                </c:pt>
                <c:pt idx="1752">
                  <c:v>3880</c:v>
                </c:pt>
                <c:pt idx="1753">
                  <c:v>3880</c:v>
                </c:pt>
                <c:pt idx="1754">
                  <c:v>3880</c:v>
                </c:pt>
                <c:pt idx="1755">
                  <c:v>3880</c:v>
                </c:pt>
                <c:pt idx="1756">
                  <c:v>3890</c:v>
                </c:pt>
                <c:pt idx="1757">
                  <c:v>3890</c:v>
                </c:pt>
                <c:pt idx="1758">
                  <c:v>3890</c:v>
                </c:pt>
                <c:pt idx="1759">
                  <c:v>3890</c:v>
                </c:pt>
                <c:pt idx="1760">
                  <c:v>3890</c:v>
                </c:pt>
                <c:pt idx="1761">
                  <c:v>3900</c:v>
                </c:pt>
                <c:pt idx="1762">
                  <c:v>3900</c:v>
                </c:pt>
                <c:pt idx="1763">
                  <c:v>3900</c:v>
                </c:pt>
                <c:pt idx="1764">
                  <c:v>3900</c:v>
                </c:pt>
                <c:pt idx="1765">
                  <c:v>3900</c:v>
                </c:pt>
                <c:pt idx="1766">
                  <c:v>3910</c:v>
                </c:pt>
                <c:pt idx="1767">
                  <c:v>3910</c:v>
                </c:pt>
                <c:pt idx="1768">
                  <c:v>3910</c:v>
                </c:pt>
                <c:pt idx="1769">
                  <c:v>3910</c:v>
                </c:pt>
                <c:pt idx="1770">
                  <c:v>3910</c:v>
                </c:pt>
                <c:pt idx="1771">
                  <c:v>3910</c:v>
                </c:pt>
                <c:pt idx="1772">
                  <c:v>3920</c:v>
                </c:pt>
                <c:pt idx="1773">
                  <c:v>3920</c:v>
                </c:pt>
                <c:pt idx="1774">
                  <c:v>3920</c:v>
                </c:pt>
                <c:pt idx="1775">
                  <c:v>3920</c:v>
                </c:pt>
                <c:pt idx="1776">
                  <c:v>3920</c:v>
                </c:pt>
                <c:pt idx="1777">
                  <c:v>3930</c:v>
                </c:pt>
                <c:pt idx="1778">
                  <c:v>3930</c:v>
                </c:pt>
                <c:pt idx="1779">
                  <c:v>3930</c:v>
                </c:pt>
                <c:pt idx="1780">
                  <c:v>3930</c:v>
                </c:pt>
                <c:pt idx="1781">
                  <c:v>3930</c:v>
                </c:pt>
                <c:pt idx="1782">
                  <c:v>3940</c:v>
                </c:pt>
                <c:pt idx="1783">
                  <c:v>3940</c:v>
                </c:pt>
                <c:pt idx="1784">
                  <c:v>3940</c:v>
                </c:pt>
                <c:pt idx="1785">
                  <c:v>3940</c:v>
                </c:pt>
                <c:pt idx="1786">
                  <c:v>3940</c:v>
                </c:pt>
                <c:pt idx="1787">
                  <c:v>3950</c:v>
                </c:pt>
                <c:pt idx="1788">
                  <c:v>3950</c:v>
                </c:pt>
                <c:pt idx="1789">
                  <c:v>3950</c:v>
                </c:pt>
                <c:pt idx="1790">
                  <c:v>3950</c:v>
                </c:pt>
                <c:pt idx="1791">
                  <c:v>3950</c:v>
                </c:pt>
                <c:pt idx="1792">
                  <c:v>3960</c:v>
                </c:pt>
                <c:pt idx="1793">
                  <c:v>3960</c:v>
                </c:pt>
                <c:pt idx="1794">
                  <c:v>3960</c:v>
                </c:pt>
                <c:pt idx="1795">
                  <c:v>3960</c:v>
                </c:pt>
                <c:pt idx="1796">
                  <c:v>3960</c:v>
                </c:pt>
                <c:pt idx="1797">
                  <c:v>3960</c:v>
                </c:pt>
                <c:pt idx="1798">
                  <c:v>3970</c:v>
                </c:pt>
                <c:pt idx="1799">
                  <c:v>3970</c:v>
                </c:pt>
                <c:pt idx="1800">
                  <c:v>3970</c:v>
                </c:pt>
                <c:pt idx="1801">
                  <c:v>3970</c:v>
                </c:pt>
                <c:pt idx="1802">
                  <c:v>3970</c:v>
                </c:pt>
                <c:pt idx="1803">
                  <c:v>3980</c:v>
                </c:pt>
                <c:pt idx="1804">
                  <c:v>3980</c:v>
                </c:pt>
                <c:pt idx="1805">
                  <c:v>3980</c:v>
                </c:pt>
                <c:pt idx="1806">
                  <c:v>3980</c:v>
                </c:pt>
                <c:pt idx="1807">
                  <c:v>3980</c:v>
                </c:pt>
                <c:pt idx="1808">
                  <c:v>3990</c:v>
                </c:pt>
                <c:pt idx="1809">
                  <c:v>3990</c:v>
                </c:pt>
                <c:pt idx="1810">
                  <c:v>3990</c:v>
                </c:pt>
                <c:pt idx="1811">
                  <c:v>3990</c:v>
                </c:pt>
                <c:pt idx="1812">
                  <c:v>3990</c:v>
                </c:pt>
                <c:pt idx="1813">
                  <c:v>4000</c:v>
                </c:pt>
                <c:pt idx="1814">
                  <c:v>4000</c:v>
                </c:pt>
                <c:pt idx="1815">
                  <c:v>4000</c:v>
                </c:pt>
                <c:pt idx="1816">
                  <c:v>4000</c:v>
                </c:pt>
                <c:pt idx="1817">
                  <c:v>4000</c:v>
                </c:pt>
                <c:pt idx="1818">
                  <c:v>4010</c:v>
                </c:pt>
                <c:pt idx="1819">
                  <c:v>4010</c:v>
                </c:pt>
                <c:pt idx="1820">
                  <c:v>4010</c:v>
                </c:pt>
                <c:pt idx="1821">
                  <c:v>4010</c:v>
                </c:pt>
                <c:pt idx="1822">
                  <c:v>4010</c:v>
                </c:pt>
                <c:pt idx="1823">
                  <c:v>4020</c:v>
                </c:pt>
                <c:pt idx="1824">
                  <c:v>4020</c:v>
                </c:pt>
                <c:pt idx="1825">
                  <c:v>4020</c:v>
                </c:pt>
                <c:pt idx="1826">
                  <c:v>4020</c:v>
                </c:pt>
                <c:pt idx="1827">
                  <c:v>4020</c:v>
                </c:pt>
                <c:pt idx="1828">
                  <c:v>4020</c:v>
                </c:pt>
                <c:pt idx="1829">
                  <c:v>4030</c:v>
                </c:pt>
                <c:pt idx="1830">
                  <c:v>4030</c:v>
                </c:pt>
                <c:pt idx="1831">
                  <c:v>4030</c:v>
                </c:pt>
                <c:pt idx="1832">
                  <c:v>4030</c:v>
                </c:pt>
                <c:pt idx="1833">
                  <c:v>4030</c:v>
                </c:pt>
                <c:pt idx="1834">
                  <c:v>4040</c:v>
                </c:pt>
                <c:pt idx="1835">
                  <c:v>4040</c:v>
                </c:pt>
                <c:pt idx="1836">
                  <c:v>4040</c:v>
                </c:pt>
                <c:pt idx="1837">
                  <c:v>4040</c:v>
                </c:pt>
                <c:pt idx="1838">
                  <c:v>4040</c:v>
                </c:pt>
                <c:pt idx="1839">
                  <c:v>4050</c:v>
                </c:pt>
                <c:pt idx="1840">
                  <c:v>4050</c:v>
                </c:pt>
                <c:pt idx="1841">
                  <c:v>4050</c:v>
                </c:pt>
                <c:pt idx="1842">
                  <c:v>4050</c:v>
                </c:pt>
                <c:pt idx="1843">
                  <c:v>4050</c:v>
                </c:pt>
                <c:pt idx="1844">
                  <c:v>4060</c:v>
                </c:pt>
                <c:pt idx="1845">
                  <c:v>4060</c:v>
                </c:pt>
                <c:pt idx="1846">
                  <c:v>4060</c:v>
                </c:pt>
                <c:pt idx="1847">
                  <c:v>4060</c:v>
                </c:pt>
                <c:pt idx="1848">
                  <c:v>4060</c:v>
                </c:pt>
                <c:pt idx="1849">
                  <c:v>4070</c:v>
                </c:pt>
                <c:pt idx="1850">
                  <c:v>4070</c:v>
                </c:pt>
                <c:pt idx="1851">
                  <c:v>4070</c:v>
                </c:pt>
                <c:pt idx="1852">
                  <c:v>4070</c:v>
                </c:pt>
                <c:pt idx="1853">
                  <c:v>4070</c:v>
                </c:pt>
                <c:pt idx="1854">
                  <c:v>4070</c:v>
                </c:pt>
                <c:pt idx="1855">
                  <c:v>4080</c:v>
                </c:pt>
                <c:pt idx="1856">
                  <c:v>4080</c:v>
                </c:pt>
                <c:pt idx="1857">
                  <c:v>4080</c:v>
                </c:pt>
                <c:pt idx="1858">
                  <c:v>4080</c:v>
                </c:pt>
                <c:pt idx="1859">
                  <c:v>4080</c:v>
                </c:pt>
                <c:pt idx="1860">
                  <c:v>4090</c:v>
                </c:pt>
                <c:pt idx="1861">
                  <c:v>4090</c:v>
                </c:pt>
                <c:pt idx="1862">
                  <c:v>4090</c:v>
                </c:pt>
                <c:pt idx="1863">
                  <c:v>4090</c:v>
                </c:pt>
                <c:pt idx="1864">
                  <c:v>4090</c:v>
                </c:pt>
                <c:pt idx="1865">
                  <c:v>4100</c:v>
                </c:pt>
                <c:pt idx="1866">
                  <c:v>4100</c:v>
                </c:pt>
                <c:pt idx="1867">
                  <c:v>4100</c:v>
                </c:pt>
                <c:pt idx="1868">
                  <c:v>4100</c:v>
                </c:pt>
                <c:pt idx="1869">
                  <c:v>4100</c:v>
                </c:pt>
                <c:pt idx="1870">
                  <c:v>4110</c:v>
                </c:pt>
                <c:pt idx="1871">
                  <c:v>4110</c:v>
                </c:pt>
                <c:pt idx="1872">
                  <c:v>4110</c:v>
                </c:pt>
                <c:pt idx="1873">
                  <c:v>4110</c:v>
                </c:pt>
                <c:pt idx="1874">
                  <c:v>4110</c:v>
                </c:pt>
                <c:pt idx="1875">
                  <c:v>4120</c:v>
                </c:pt>
                <c:pt idx="1876">
                  <c:v>4120</c:v>
                </c:pt>
                <c:pt idx="1877">
                  <c:v>4120</c:v>
                </c:pt>
                <c:pt idx="1878">
                  <c:v>4120</c:v>
                </c:pt>
                <c:pt idx="1879">
                  <c:v>4120</c:v>
                </c:pt>
                <c:pt idx="1880">
                  <c:v>4120</c:v>
                </c:pt>
                <c:pt idx="1881">
                  <c:v>4130</c:v>
                </c:pt>
                <c:pt idx="1882">
                  <c:v>4130</c:v>
                </c:pt>
                <c:pt idx="1883">
                  <c:v>4130</c:v>
                </c:pt>
                <c:pt idx="1884">
                  <c:v>4130</c:v>
                </c:pt>
                <c:pt idx="1885">
                  <c:v>4130</c:v>
                </c:pt>
                <c:pt idx="1886">
                  <c:v>4140</c:v>
                </c:pt>
                <c:pt idx="1887">
                  <c:v>4140</c:v>
                </c:pt>
                <c:pt idx="1888">
                  <c:v>4140</c:v>
                </c:pt>
                <c:pt idx="1889">
                  <c:v>4140</c:v>
                </c:pt>
                <c:pt idx="1890">
                  <c:v>4140</c:v>
                </c:pt>
                <c:pt idx="1891">
                  <c:v>4150</c:v>
                </c:pt>
                <c:pt idx="1892">
                  <c:v>4150</c:v>
                </c:pt>
                <c:pt idx="1893">
                  <c:v>4150</c:v>
                </c:pt>
                <c:pt idx="1894">
                  <c:v>4150</c:v>
                </c:pt>
                <c:pt idx="1895">
                  <c:v>4150</c:v>
                </c:pt>
                <c:pt idx="1896">
                  <c:v>4160</c:v>
                </c:pt>
                <c:pt idx="1897">
                  <c:v>4160</c:v>
                </c:pt>
                <c:pt idx="1898">
                  <c:v>4160</c:v>
                </c:pt>
                <c:pt idx="1899">
                  <c:v>4160</c:v>
                </c:pt>
                <c:pt idx="1900">
                  <c:v>4160</c:v>
                </c:pt>
                <c:pt idx="1901">
                  <c:v>4170</c:v>
                </c:pt>
                <c:pt idx="1902">
                  <c:v>4170</c:v>
                </c:pt>
                <c:pt idx="1903">
                  <c:v>4170</c:v>
                </c:pt>
                <c:pt idx="1904">
                  <c:v>4170</c:v>
                </c:pt>
                <c:pt idx="1905">
                  <c:v>4170</c:v>
                </c:pt>
                <c:pt idx="1906">
                  <c:v>4180</c:v>
                </c:pt>
                <c:pt idx="1907">
                  <c:v>4180</c:v>
                </c:pt>
                <c:pt idx="1908">
                  <c:v>4180</c:v>
                </c:pt>
                <c:pt idx="1909">
                  <c:v>4180</c:v>
                </c:pt>
                <c:pt idx="1910">
                  <c:v>4180</c:v>
                </c:pt>
                <c:pt idx="1911">
                  <c:v>4180</c:v>
                </c:pt>
                <c:pt idx="1912">
                  <c:v>4190</c:v>
                </c:pt>
                <c:pt idx="1913">
                  <c:v>4190</c:v>
                </c:pt>
                <c:pt idx="1914">
                  <c:v>4190</c:v>
                </c:pt>
                <c:pt idx="1915">
                  <c:v>4190</c:v>
                </c:pt>
                <c:pt idx="1916">
                  <c:v>4190</c:v>
                </c:pt>
                <c:pt idx="1917">
                  <c:v>4200</c:v>
                </c:pt>
                <c:pt idx="1918">
                  <c:v>4200</c:v>
                </c:pt>
                <c:pt idx="1919">
                  <c:v>4200</c:v>
                </c:pt>
                <c:pt idx="1920">
                  <c:v>4200</c:v>
                </c:pt>
                <c:pt idx="1921">
                  <c:v>4200</c:v>
                </c:pt>
                <c:pt idx="1922">
                  <c:v>4210</c:v>
                </c:pt>
                <c:pt idx="1923">
                  <c:v>4210</c:v>
                </c:pt>
                <c:pt idx="1924">
                  <c:v>4210</c:v>
                </c:pt>
                <c:pt idx="1925">
                  <c:v>4210</c:v>
                </c:pt>
                <c:pt idx="1926">
                  <c:v>4210</c:v>
                </c:pt>
                <c:pt idx="1927">
                  <c:v>4220</c:v>
                </c:pt>
                <c:pt idx="1928">
                  <c:v>4220</c:v>
                </c:pt>
                <c:pt idx="1929">
                  <c:v>4220</c:v>
                </c:pt>
                <c:pt idx="1930">
                  <c:v>4220</c:v>
                </c:pt>
                <c:pt idx="1931">
                  <c:v>4220</c:v>
                </c:pt>
                <c:pt idx="1932">
                  <c:v>4230</c:v>
                </c:pt>
                <c:pt idx="1933">
                  <c:v>4230</c:v>
                </c:pt>
                <c:pt idx="1934">
                  <c:v>4230</c:v>
                </c:pt>
                <c:pt idx="1935">
                  <c:v>4230</c:v>
                </c:pt>
                <c:pt idx="1936">
                  <c:v>4230</c:v>
                </c:pt>
                <c:pt idx="1937">
                  <c:v>4230</c:v>
                </c:pt>
                <c:pt idx="1938">
                  <c:v>4240</c:v>
                </c:pt>
                <c:pt idx="1939">
                  <c:v>4240</c:v>
                </c:pt>
                <c:pt idx="1940">
                  <c:v>4240</c:v>
                </c:pt>
                <c:pt idx="1941">
                  <c:v>4240</c:v>
                </c:pt>
                <c:pt idx="1942">
                  <c:v>4240</c:v>
                </c:pt>
                <c:pt idx="1943">
                  <c:v>4250</c:v>
                </c:pt>
                <c:pt idx="1944">
                  <c:v>4250</c:v>
                </c:pt>
                <c:pt idx="1945">
                  <c:v>4250</c:v>
                </c:pt>
                <c:pt idx="1946">
                  <c:v>4250</c:v>
                </c:pt>
                <c:pt idx="1947">
                  <c:v>4250</c:v>
                </c:pt>
                <c:pt idx="1948">
                  <c:v>4260</c:v>
                </c:pt>
                <c:pt idx="1949">
                  <c:v>4260</c:v>
                </c:pt>
                <c:pt idx="1950">
                  <c:v>4260</c:v>
                </c:pt>
                <c:pt idx="1951">
                  <c:v>4260</c:v>
                </c:pt>
                <c:pt idx="1952">
                  <c:v>4260</c:v>
                </c:pt>
                <c:pt idx="1953">
                  <c:v>4270</c:v>
                </c:pt>
                <c:pt idx="1954">
                  <c:v>4270</c:v>
                </c:pt>
                <c:pt idx="1955">
                  <c:v>4270</c:v>
                </c:pt>
                <c:pt idx="1956">
                  <c:v>4270</c:v>
                </c:pt>
                <c:pt idx="1957">
                  <c:v>4270</c:v>
                </c:pt>
                <c:pt idx="1958">
                  <c:v>4280</c:v>
                </c:pt>
                <c:pt idx="1959">
                  <c:v>4280</c:v>
                </c:pt>
                <c:pt idx="1960">
                  <c:v>4280</c:v>
                </c:pt>
                <c:pt idx="1961">
                  <c:v>4280</c:v>
                </c:pt>
                <c:pt idx="1962">
                  <c:v>4280</c:v>
                </c:pt>
                <c:pt idx="1963">
                  <c:v>4290</c:v>
                </c:pt>
                <c:pt idx="1964">
                  <c:v>4290</c:v>
                </c:pt>
                <c:pt idx="1965">
                  <c:v>4290</c:v>
                </c:pt>
                <c:pt idx="1966">
                  <c:v>4290</c:v>
                </c:pt>
                <c:pt idx="1967">
                  <c:v>4290</c:v>
                </c:pt>
                <c:pt idx="1968">
                  <c:v>4290</c:v>
                </c:pt>
                <c:pt idx="1969">
                  <c:v>4300</c:v>
                </c:pt>
                <c:pt idx="1970">
                  <c:v>4300</c:v>
                </c:pt>
                <c:pt idx="1971">
                  <c:v>4300</c:v>
                </c:pt>
                <c:pt idx="1972">
                  <c:v>4300</c:v>
                </c:pt>
                <c:pt idx="1973">
                  <c:v>4300</c:v>
                </c:pt>
                <c:pt idx="1974">
                  <c:v>4310</c:v>
                </c:pt>
                <c:pt idx="1975">
                  <c:v>4310</c:v>
                </c:pt>
                <c:pt idx="1976">
                  <c:v>4310</c:v>
                </c:pt>
                <c:pt idx="1977">
                  <c:v>4310</c:v>
                </c:pt>
                <c:pt idx="1978">
                  <c:v>4310</c:v>
                </c:pt>
                <c:pt idx="1979">
                  <c:v>4320</c:v>
                </c:pt>
                <c:pt idx="1980">
                  <c:v>4320</c:v>
                </c:pt>
                <c:pt idx="1981">
                  <c:v>4320</c:v>
                </c:pt>
                <c:pt idx="1982">
                  <c:v>4320</c:v>
                </c:pt>
                <c:pt idx="1983">
                  <c:v>4320</c:v>
                </c:pt>
                <c:pt idx="1984">
                  <c:v>4330</c:v>
                </c:pt>
                <c:pt idx="1985">
                  <c:v>4330</c:v>
                </c:pt>
                <c:pt idx="1986">
                  <c:v>4330</c:v>
                </c:pt>
                <c:pt idx="1987">
                  <c:v>4330</c:v>
                </c:pt>
                <c:pt idx="1988">
                  <c:v>4330</c:v>
                </c:pt>
                <c:pt idx="1989">
                  <c:v>4340</c:v>
                </c:pt>
                <c:pt idx="1990">
                  <c:v>4340</c:v>
                </c:pt>
                <c:pt idx="1991">
                  <c:v>4340</c:v>
                </c:pt>
                <c:pt idx="1992">
                  <c:v>4340</c:v>
                </c:pt>
                <c:pt idx="1993">
                  <c:v>4340</c:v>
                </c:pt>
                <c:pt idx="1994">
                  <c:v>4340</c:v>
                </c:pt>
                <c:pt idx="1995">
                  <c:v>4350</c:v>
                </c:pt>
                <c:pt idx="1996">
                  <c:v>4350</c:v>
                </c:pt>
                <c:pt idx="1997">
                  <c:v>4350</c:v>
                </c:pt>
                <c:pt idx="1998">
                  <c:v>4350</c:v>
                </c:pt>
                <c:pt idx="1999">
                  <c:v>4350</c:v>
                </c:pt>
                <c:pt idx="2000">
                  <c:v>4360</c:v>
                </c:pt>
                <c:pt idx="2001">
                  <c:v>4360</c:v>
                </c:pt>
                <c:pt idx="2002">
                  <c:v>4360</c:v>
                </c:pt>
                <c:pt idx="2003">
                  <c:v>4360</c:v>
                </c:pt>
                <c:pt idx="2004">
                  <c:v>4360</c:v>
                </c:pt>
                <c:pt idx="2005">
                  <c:v>4370</c:v>
                </c:pt>
                <c:pt idx="2006">
                  <c:v>4370</c:v>
                </c:pt>
                <c:pt idx="2007">
                  <c:v>4370</c:v>
                </c:pt>
                <c:pt idx="2008">
                  <c:v>4370</c:v>
                </c:pt>
                <c:pt idx="2009">
                  <c:v>4370</c:v>
                </c:pt>
                <c:pt idx="2010">
                  <c:v>4380</c:v>
                </c:pt>
                <c:pt idx="2011">
                  <c:v>4380</c:v>
                </c:pt>
                <c:pt idx="2012">
                  <c:v>4380</c:v>
                </c:pt>
                <c:pt idx="2013">
                  <c:v>4380</c:v>
                </c:pt>
                <c:pt idx="2014">
                  <c:v>4380</c:v>
                </c:pt>
                <c:pt idx="2015">
                  <c:v>4390</c:v>
                </c:pt>
                <c:pt idx="2016">
                  <c:v>4390</c:v>
                </c:pt>
                <c:pt idx="2017">
                  <c:v>4390</c:v>
                </c:pt>
                <c:pt idx="2018">
                  <c:v>4390</c:v>
                </c:pt>
                <c:pt idx="2019">
                  <c:v>4390</c:v>
                </c:pt>
                <c:pt idx="2020">
                  <c:v>4390</c:v>
                </c:pt>
                <c:pt idx="2021">
                  <c:v>4400</c:v>
                </c:pt>
                <c:pt idx="2022">
                  <c:v>4400</c:v>
                </c:pt>
                <c:pt idx="2023">
                  <c:v>4400</c:v>
                </c:pt>
                <c:pt idx="2024">
                  <c:v>4400</c:v>
                </c:pt>
                <c:pt idx="2025">
                  <c:v>4400</c:v>
                </c:pt>
                <c:pt idx="2026">
                  <c:v>4410</c:v>
                </c:pt>
                <c:pt idx="2027">
                  <c:v>4410</c:v>
                </c:pt>
                <c:pt idx="2028">
                  <c:v>4410</c:v>
                </c:pt>
                <c:pt idx="2029">
                  <c:v>4410</c:v>
                </c:pt>
                <c:pt idx="2030">
                  <c:v>4410</c:v>
                </c:pt>
                <c:pt idx="2031">
                  <c:v>4420</c:v>
                </c:pt>
                <c:pt idx="2032">
                  <c:v>4420</c:v>
                </c:pt>
                <c:pt idx="2033">
                  <c:v>4420</c:v>
                </c:pt>
                <c:pt idx="2034">
                  <c:v>4420</c:v>
                </c:pt>
                <c:pt idx="2035">
                  <c:v>4420</c:v>
                </c:pt>
                <c:pt idx="2036">
                  <c:v>4430</c:v>
                </c:pt>
                <c:pt idx="2037">
                  <c:v>4430</c:v>
                </c:pt>
                <c:pt idx="2038">
                  <c:v>4430</c:v>
                </c:pt>
                <c:pt idx="2039">
                  <c:v>4430</c:v>
                </c:pt>
                <c:pt idx="2040">
                  <c:v>4430</c:v>
                </c:pt>
                <c:pt idx="2041">
                  <c:v>4440</c:v>
                </c:pt>
                <c:pt idx="2042">
                  <c:v>4440</c:v>
                </c:pt>
                <c:pt idx="2043">
                  <c:v>4440</c:v>
                </c:pt>
                <c:pt idx="2044">
                  <c:v>4440</c:v>
                </c:pt>
                <c:pt idx="2045">
                  <c:v>4440</c:v>
                </c:pt>
                <c:pt idx="2046">
                  <c:v>4450</c:v>
                </c:pt>
                <c:pt idx="2047">
                  <c:v>4450</c:v>
                </c:pt>
                <c:pt idx="2048">
                  <c:v>4450</c:v>
                </c:pt>
                <c:pt idx="2049">
                  <c:v>4450</c:v>
                </c:pt>
                <c:pt idx="2050">
                  <c:v>4450</c:v>
                </c:pt>
                <c:pt idx="2051">
                  <c:v>4450</c:v>
                </c:pt>
                <c:pt idx="2052">
                  <c:v>4460</c:v>
                </c:pt>
                <c:pt idx="2053">
                  <c:v>4460</c:v>
                </c:pt>
                <c:pt idx="2054">
                  <c:v>4460</c:v>
                </c:pt>
                <c:pt idx="2055">
                  <c:v>4460</c:v>
                </c:pt>
                <c:pt idx="2056">
                  <c:v>4460</c:v>
                </c:pt>
                <c:pt idx="2057">
                  <c:v>4470</c:v>
                </c:pt>
                <c:pt idx="2058">
                  <c:v>4470</c:v>
                </c:pt>
                <c:pt idx="2059">
                  <c:v>4470</c:v>
                </c:pt>
                <c:pt idx="2060">
                  <c:v>4470</c:v>
                </c:pt>
                <c:pt idx="2061">
                  <c:v>4470</c:v>
                </c:pt>
                <c:pt idx="2062">
                  <c:v>4480</c:v>
                </c:pt>
                <c:pt idx="2063">
                  <c:v>4480</c:v>
                </c:pt>
                <c:pt idx="2064">
                  <c:v>4480</c:v>
                </c:pt>
                <c:pt idx="2065">
                  <c:v>4480</c:v>
                </c:pt>
                <c:pt idx="2066">
                  <c:v>4480</c:v>
                </c:pt>
                <c:pt idx="2067">
                  <c:v>4490</c:v>
                </c:pt>
                <c:pt idx="2068">
                  <c:v>4490</c:v>
                </c:pt>
                <c:pt idx="2069">
                  <c:v>4490</c:v>
                </c:pt>
                <c:pt idx="2070">
                  <c:v>4490</c:v>
                </c:pt>
                <c:pt idx="2071">
                  <c:v>4490</c:v>
                </c:pt>
                <c:pt idx="2072">
                  <c:v>4500</c:v>
                </c:pt>
                <c:pt idx="2073">
                  <c:v>4500</c:v>
                </c:pt>
                <c:pt idx="2074">
                  <c:v>4500</c:v>
                </c:pt>
                <c:pt idx="2075">
                  <c:v>4500</c:v>
                </c:pt>
                <c:pt idx="2076">
                  <c:v>4500</c:v>
                </c:pt>
                <c:pt idx="2077">
                  <c:v>4500</c:v>
                </c:pt>
                <c:pt idx="2078">
                  <c:v>4510</c:v>
                </c:pt>
                <c:pt idx="2079">
                  <c:v>4510</c:v>
                </c:pt>
                <c:pt idx="2080">
                  <c:v>4510</c:v>
                </c:pt>
                <c:pt idx="2081">
                  <c:v>4510</c:v>
                </c:pt>
                <c:pt idx="2082">
                  <c:v>4510</c:v>
                </c:pt>
                <c:pt idx="2083">
                  <c:v>4520</c:v>
                </c:pt>
                <c:pt idx="2084">
                  <c:v>4520</c:v>
                </c:pt>
                <c:pt idx="2085">
                  <c:v>4520</c:v>
                </c:pt>
                <c:pt idx="2086">
                  <c:v>4520</c:v>
                </c:pt>
                <c:pt idx="2087">
                  <c:v>4520</c:v>
                </c:pt>
                <c:pt idx="2088">
                  <c:v>4530</c:v>
                </c:pt>
                <c:pt idx="2089">
                  <c:v>4530</c:v>
                </c:pt>
                <c:pt idx="2090">
                  <c:v>4530</c:v>
                </c:pt>
                <c:pt idx="2091">
                  <c:v>4530</c:v>
                </c:pt>
                <c:pt idx="2092">
                  <c:v>4530</c:v>
                </c:pt>
                <c:pt idx="2093">
                  <c:v>4540</c:v>
                </c:pt>
                <c:pt idx="2094">
                  <c:v>4540</c:v>
                </c:pt>
                <c:pt idx="2095">
                  <c:v>4540</c:v>
                </c:pt>
                <c:pt idx="2096">
                  <c:v>4540</c:v>
                </c:pt>
                <c:pt idx="2097">
                  <c:v>4540</c:v>
                </c:pt>
                <c:pt idx="2098">
                  <c:v>4550</c:v>
                </c:pt>
                <c:pt idx="2099">
                  <c:v>4550</c:v>
                </c:pt>
                <c:pt idx="2100">
                  <c:v>4550</c:v>
                </c:pt>
                <c:pt idx="2101">
                  <c:v>4550</c:v>
                </c:pt>
                <c:pt idx="2102">
                  <c:v>4550</c:v>
                </c:pt>
                <c:pt idx="2103">
                  <c:v>4560</c:v>
                </c:pt>
                <c:pt idx="2104">
                  <c:v>4560</c:v>
                </c:pt>
                <c:pt idx="2105">
                  <c:v>4560</c:v>
                </c:pt>
                <c:pt idx="2106">
                  <c:v>4560</c:v>
                </c:pt>
                <c:pt idx="2107">
                  <c:v>4560</c:v>
                </c:pt>
                <c:pt idx="2108">
                  <c:v>4560</c:v>
                </c:pt>
                <c:pt idx="2109">
                  <c:v>4570</c:v>
                </c:pt>
                <c:pt idx="2110">
                  <c:v>4570</c:v>
                </c:pt>
                <c:pt idx="2111">
                  <c:v>4570</c:v>
                </c:pt>
                <c:pt idx="2112">
                  <c:v>4570</c:v>
                </c:pt>
                <c:pt idx="2113">
                  <c:v>4570</c:v>
                </c:pt>
                <c:pt idx="2114">
                  <c:v>4580</c:v>
                </c:pt>
                <c:pt idx="2115">
                  <c:v>4580</c:v>
                </c:pt>
                <c:pt idx="2116">
                  <c:v>4580</c:v>
                </c:pt>
                <c:pt idx="2117">
                  <c:v>4580</c:v>
                </c:pt>
                <c:pt idx="2118">
                  <c:v>4580</c:v>
                </c:pt>
                <c:pt idx="2119">
                  <c:v>4590</c:v>
                </c:pt>
                <c:pt idx="2120">
                  <c:v>4590</c:v>
                </c:pt>
                <c:pt idx="2121">
                  <c:v>4590</c:v>
                </c:pt>
                <c:pt idx="2122">
                  <c:v>4590</c:v>
                </c:pt>
                <c:pt idx="2123">
                  <c:v>4590</c:v>
                </c:pt>
                <c:pt idx="2124">
                  <c:v>4600</c:v>
                </c:pt>
                <c:pt idx="2125">
                  <c:v>4600</c:v>
                </c:pt>
                <c:pt idx="2126">
                  <c:v>4600</c:v>
                </c:pt>
                <c:pt idx="2127">
                  <c:v>4600</c:v>
                </c:pt>
                <c:pt idx="2128">
                  <c:v>4600</c:v>
                </c:pt>
                <c:pt idx="2129">
                  <c:v>4610</c:v>
                </c:pt>
                <c:pt idx="2130">
                  <c:v>4610</c:v>
                </c:pt>
                <c:pt idx="2131">
                  <c:v>4610</c:v>
                </c:pt>
                <c:pt idx="2132">
                  <c:v>4610</c:v>
                </c:pt>
                <c:pt idx="2133">
                  <c:v>4610</c:v>
                </c:pt>
                <c:pt idx="2134">
                  <c:v>4610</c:v>
                </c:pt>
                <c:pt idx="2135">
                  <c:v>4620</c:v>
                </c:pt>
                <c:pt idx="2136">
                  <c:v>4620</c:v>
                </c:pt>
                <c:pt idx="2137">
                  <c:v>4620</c:v>
                </c:pt>
                <c:pt idx="2138">
                  <c:v>4620</c:v>
                </c:pt>
                <c:pt idx="2139">
                  <c:v>4620</c:v>
                </c:pt>
                <c:pt idx="2140">
                  <c:v>4630</c:v>
                </c:pt>
                <c:pt idx="2141">
                  <c:v>4630</c:v>
                </c:pt>
                <c:pt idx="2142">
                  <c:v>4630</c:v>
                </c:pt>
                <c:pt idx="2143">
                  <c:v>4630</c:v>
                </c:pt>
                <c:pt idx="2144">
                  <c:v>4630</c:v>
                </c:pt>
                <c:pt idx="2145">
                  <c:v>4640</c:v>
                </c:pt>
                <c:pt idx="2146">
                  <c:v>4640</c:v>
                </c:pt>
                <c:pt idx="2147">
                  <c:v>4640</c:v>
                </c:pt>
                <c:pt idx="2148">
                  <c:v>4640</c:v>
                </c:pt>
                <c:pt idx="2149">
                  <c:v>4640</c:v>
                </c:pt>
                <c:pt idx="2150">
                  <c:v>4650</c:v>
                </c:pt>
                <c:pt idx="2151">
                  <c:v>4650</c:v>
                </c:pt>
                <c:pt idx="2152">
                  <c:v>4650</c:v>
                </c:pt>
                <c:pt idx="2153">
                  <c:v>4650</c:v>
                </c:pt>
                <c:pt idx="2154">
                  <c:v>4650</c:v>
                </c:pt>
                <c:pt idx="2155">
                  <c:v>4660</c:v>
                </c:pt>
                <c:pt idx="2156">
                  <c:v>4660</c:v>
                </c:pt>
                <c:pt idx="2157">
                  <c:v>4660</c:v>
                </c:pt>
                <c:pt idx="2158">
                  <c:v>4660</c:v>
                </c:pt>
                <c:pt idx="2159">
                  <c:v>4660</c:v>
                </c:pt>
                <c:pt idx="2160">
                  <c:v>4660</c:v>
                </c:pt>
                <c:pt idx="2161">
                  <c:v>4670</c:v>
                </c:pt>
                <c:pt idx="2162">
                  <c:v>4670</c:v>
                </c:pt>
                <c:pt idx="2163">
                  <c:v>4670</c:v>
                </c:pt>
                <c:pt idx="2164">
                  <c:v>4670</c:v>
                </c:pt>
                <c:pt idx="2165">
                  <c:v>4670</c:v>
                </c:pt>
                <c:pt idx="2166">
                  <c:v>4680</c:v>
                </c:pt>
                <c:pt idx="2167">
                  <c:v>4680</c:v>
                </c:pt>
                <c:pt idx="2168">
                  <c:v>4680</c:v>
                </c:pt>
                <c:pt idx="2169">
                  <c:v>4680</c:v>
                </c:pt>
                <c:pt idx="2170">
                  <c:v>4680</c:v>
                </c:pt>
                <c:pt idx="2171">
                  <c:v>4690</c:v>
                </c:pt>
                <c:pt idx="2172">
                  <c:v>4690</c:v>
                </c:pt>
                <c:pt idx="2173">
                  <c:v>4690</c:v>
                </c:pt>
                <c:pt idx="2174">
                  <c:v>4690</c:v>
                </c:pt>
                <c:pt idx="2175">
                  <c:v>4690</c:v>
                </c:pt>
                <c:pt idx="2176">
                  <c:v>4700</c:v>
                </c:pt>
                <c:pt idx="2177">
                  <c:v>4700</c:v>
                </c:pt>
                <c:pt idx="2178">
                  <c:v>4700</c:v>
                </c:pt>
                <c:pt idx="2179">
                  <c:v>4700</c:v>
                </c:pt>
                <c:pt idx="2180">
                  <c:v>4700</c:v>
                </c:pt>
                <c:pt idx="2181">
                  <c:v>4710</c:v>
                </c:pt>
                <c:pt idx="2182">
                  <c:v>4710</c:v>
                </c:pt>
                <c:pt idx="2183">
                  <c:v>4710</c:v>
                </c:pt>
                <c:pt idx="2184">
                  <c:v>4710</c:v>
                </c:pt>
                <c:pt idx="2185">
                  <c:v>4710</c:v>
                </c:pt>
                <c:pt idx="2186">
                  <c:v>4720</c:v>
                </c:pt>
                <c:pt idx="2187">
                  <c:v>4720</c:v>
                </c:pt>
                <c:pt idx="2188">
                  <c:v>4720</c:v>
                </c:pt>
                <c:pt idx="2189">
                  <c:v>4720</c:v>
                </c:pt>
                <c:pt idx="2190">
                  <c:v>4720</c:v>
                </c:pt>
                <c:pt idx="2191">
                  <c:v>4720</c:v>
                </c:pt>
                <c:pt idx="2192">
                  <c:v>4730</c:v>
                </c:pt>
                <c:pt idx="2193">
                  <c:v>4730</c:v>
                </c:pt>
                <c:pt idx="2194">
                  <c:v>4730</c:v>
                </c:pt>
                <c:pt idx="2195">
                  <c:v>4730</c:v>
                </c:pt>
                <c:pt idx="2196">
                  <c:v>4730</c:v>
                </c:pt>
                <c:pt idx="2197">
                  <c:v>4740</c:v>
                </c:pt>
                <c:pt idx="2198">
                  <c:v>4740</c:v>
                </c:pt>
                <c:pt idx="2199">
                  <c:v>4740</c:v>
                </c:pt>
                <c:pt idx="2200">
                  <c:v>4740</c:v>
                </c:pt>
                <c:pt idx="2201">
                  <c:v>4740</c:v>
                </c:pt>
                <c:pt idx="2202">
                  <c:v>4750</c:v>
                </c:pt>
                <c:pt idx="2203">
                  <c:v>4750</c:v>
                </c:pt>
                <c:pt idx="2204">
                  <c:v>4750</c:v>
                </c:pt>
                <c:pt idx="2205">
                  <c:v>4750</c:v>
                </c:pt>
                <c:pt idx="2206">
                  <c:v>4750</c:v>
                </c:pt>
                <c:pt idx="2207">
                  <c:v>4760</c:v>
                </c:pt>
                <c:pt idx="2208">
                  <c:v>4760</c:v>
                </c:pt>
                <c:pt idx="2209">
                  <c:v>4760</c:v>
                </c:pt>
                <c:pt idx="2210">
                  <c:v>4760</c:v>
                </c:pt>
                <c:pt idx="2211">
                  <c:v>4760</c:v>
                </c:pt>
                <c:pt idx="2212">
                  <c:v>4770</c:v>
                </c:pt>
                <c:pt idx="2213">
                  <c:v>4770</c:v>
                </c:pt>
                <c:pt idx="2214">
                  <c:v>4770</c:v>
                </c:pt>
                <c:pt idx="2215">
                  <c:v>4770</c:v>
                </c:pt>
                <c:pt idx="2216">
                  <c:v>4770</c:v>
                </c:pt>
                <c:pt idx="2217">
                  <c:v>4770</c:v>
                </c:pt>
                <c:pt idx="2218">
                  <c:v>4780</c:v>
                </c:pt>
                <c:pt idx="2219">
                  <c:v>4780</c:v>
                </c:pt>
                <c:pt idx="2220">
                  <c:v>4780</c:v>
                </c:pt>
                <c:pt idx="2221">
                  <c:v>4780</c:v>
                </c:pt>
                <c:pt idx="2222">
                  <c:v>4780</c:v>
                </c:pt>
                <c:pt idx="2223">
                  <c:v>4790</c:v>
                </c:pt>
                <c:pt idx="2224">
                  <c:v>4790</c:v>
                </c:pt>
                <c:pt idx="2225">
                  <c:v>4790</c:v>
                </c:pt>
                <c:pt idx="2226">
                  <c:v>4790</c:v>
                </c:pt>
                <c:pt idx="2227">
                  <c:v>4790</c:v>
                </c:pt>
                <c:pt idx="2228">
                  <c:v>4800</c:v>
                </c:pt>
                <c:pt idx="2229">
                  <c:v>4800</c:v>
                </c:pt>
                <c:pt idx="2230">
                  <c:v>4800</c:v>
                </c:pt>
                <c:pt idx="2231">
                  <c:v>4800</c:v>
                </c:pt>
                <c:pt idx="2232">
                  <c:v>4800</c:v>
                </c:pt>
                <c:pt idx="2233">
                  <c:v>4810</c:v>
                </c:pt>
                <c:pt idx="2234">
                  <c:v>4810</c:v>
                </c:pt>
                <c:pt idx="2235">
                  <c:v>4810</c:v>
                </c:pt>
                <c:pt idx="2236">
                  <c:v>4810</c:v>
                </c:pt>
                <c:pt idx="2237">
                  <c:v>4810</c:v>
                </c:pt>
                <c:pt idx="2238">
                  <c:v>4820</c:v>
                </c:pt>
                <c:pt idx="2239">
                  <c:v>4820</c:v>
                </c:pt>
                <c:pt idx="2240">
                  <c:v>4820</c:v>
                </c:pt>
                <c:pt idx="2241">
                  <c:v>4820</c:v>
                </c:pt>
                <c:pt idx="2242">
                  <c:v>4820</c:v>
                </c:pt>
                <c:pt idx="2243">
                  <c:v>4830</c:v>
                </c:pt>
                <c:pt idx="2244">
                  <c:v>4830</c:v>
                </c:pt>
                <c:pt idx="2245">
                  <c:v>4830</c:v>
                </c:pt>
                <c:pt idx="2246">
                  <c:v>4830</c:v>
                </c:pt>
                <c:pt idx="2247">
                  <c:v>4830</c:v>
                </c:pt>
                <c:pt idx="2248">
                  <c:v>4830</c:v>
                </c:pt>
                <c:pt idx="2249">
                  <c:v>4840</c:v>
                </c:pt>
                <c:pt idx="2250">
                  <c:v>4840</c:v>
                </c:pt>
                <c:pt idx="2251">
                  <c:v>4840</c:v>
                </c:pt>
                <c:pt idx="2252">
                  <c:v>4840</c:v>
                </c:pt>
                <c:pt idx="2253">
                  <c:v>4840</c:v>
                </c:pt>
                <c:pt idx="2254">
                  <c:v>4850</c:v>
                </c:pt>
                <c:pt idx="2255">
                  <c:v>4850</c:v>
                </c:pt>
                <c:pt idx="2256">
                  <c:v>4850</c:v>
                </c:pt>
                <c:pt idx="2257">
                  <c:v>4850</c:v>
                </c:pt>
                <c:pt idx="2258">
                  <c:v>4850</c:v>
                </c:pt>
                <c:pt idx="2259">
                  <c:v>4860</c:v>
                </c:pt>
                <c:pt idx="2260">
                  <c:v>4860</c:v>
                </c:pt>
                <c:pt idx="2261">
                  <c:v>4860</c:v>
                </c:pt>
                <c:pt idx="2262">
                  <c:v>4860</c:v>
                </c:pt>
                <c:pt idx="2263">
                  <c:v>4860</c:v>
                </c:pt>
                <c:pt idx="2264">
                  <c:v>4870</c:v>
                </c:pt>
                <c:pt idx="2265">
                  <c:v>4870</c:v>
                </c:pt>
                <c:pt idx="2266">
                  <c:v>4870</c:v>
                </c:pt>
                <c:pt idx="2267">
                  <c:v>4870</c:v>
                </c:pt>
                <c:pt idx="2268">
                  <c:v>4870</c:v>
                </c:pt>
                <c:pt idx="2269">
                  <c:v>4880</c:v>
                </c:pt>
                <c:pt idx="2270">
                  <c:v>4880</c:v>
                </c:pt>
                <c:pt idx="2271">
                  <c:v>4880</c:v>
                </c:pt>
                <c:pt idx="2272">
                  <c:v>4880</c:v>
                </c:pt>
                <c:pt idx="2273">
                  <c:v>4880</c:v>
                </c:pt>
                <c:pt idx="2274">
                  <c:v>4880</c:v>
                </c:pt>
                <c:pt idx="2275">
                  <c:v>4890</c:v>
                </c:pt>
                <c:pt idx="2276">
                  <c:v>4890</c:v>
                </c:pt>
                <c:pt idx="2277">
                  <c:v>4890</c:v>
                </c:pt>
                <c:pt idx="2278">
                  <c:v>4890</c:v>
                </c:pt>
                <c:pt idx="2279">
                  <c:v>4890</c:v>
                </c:pt>
                <c:pt idx="2280">
                  <c:v>4900</c:v>
                </c:pt>
                <c:pt idx="2281">
                  <c:v>4900</c:v>
                </c:pt>
                <c:pt idx="2282">
                  <c:v>4900</c:v>
                </c:pt>
                <c:pt idx="2283">
                  <c:v>4900</c:v>
                </c:pt>
                <c:pt idx="2284">
                  <c:v>4900</c:v>
                </c:pt>
                <c:pt idx="2285">
                  <c:v>4910</c:v>
                </c:pt>
                <c:pt idx="2286">
                  <c:v>4910</c:v>
                </c:pt>
                <c:pt idx="2287">
                  <c:v>4910</c:v>
                </c:pt>
                <c:pt idx="2288">
                  <c:v>4910</c:v>
                </c:pt>
                <c:pt idx="2289">
                  <c:v>4910</c:v>
                </c:pt>
                <c:pt idx="2290">
                  <c:v>4920</c:v>
                </c:pt>
                <c:pt idx="2291">
                  <c:v>4920</c:v>
                </c:pt>
                <c:pt idx="2292">
                  <c:v>4920</c:v>
                </c:pt>
                <c:pt idx="2293">
                  <c:v>4920</c:v>
                </c:pt>
                <c:pt idx="2294">
                  <c:v>4920</c:v>
                </c:pt>
                <c:pt idx="2295">
                  <c:v>4930</c:v>
                </c:pt>
                <c:pt idx="2296">
                  <c:v>4930</c:v>
                </c:pt>
                <c:pt idx="2297">
                  <c:v>4930</c:v>
                </c:pt>
                <c:pt idx="2298">
                  <c:v>4930</c:v>
                </c:pt>
                <c:pt idx="2299">
                  <c:v>4930</c:v>
                </c:pt>
                <c:pt idx="2300">
                  <c:v>4930</c:v>
                </c:pt>
                <c:pt idx="2301">
                  <c:v>4940</c:v>
                </c:pt>
                <c:pt idx="2302">
                  <c:v>4940</c:v>
                </c:pt>
                <c:pt idx="2303">
                  <c:v>4940</c:v>
                </c:pt>
                <c:pt idx="2304">
                  <c:v>4940</c:v>
                </c:pt>
                <c:pt idx="2305">
                  <c:v>4940</c:v>
                </c:pt>
                <c:pt idx="2306">
                  <c:v>4950</c:v>
                </c:pt>
                <c:pt idx="2307">
                  <c:v>4950</c:v>
                </c:pt>
                <c:pt idx="2308">
                  <c:v>4950</c:v>
                </c:pt>
                <c:pt idx="2309">
                  <c:v>4950</c:v>
                </c:pt>
                <c:pt idx="2310">
                  <c:v>4950</c:v>
                </c:pt>
                <c:pt idx="2311">
                  <c:v>4960</c:v>
                </c:pt>
                <c:pt idx="2312">
                  <c:v>4960</c:v>
                </c:pt>
                <c:pt idx="2313">
                  <c:v>4960</c:v>
                </c:pt>
                <c:pt idx="2314">
                  <c:v>4960</c:v>
                </c:pt>
                <c:pt idx="2315">
                  <c:v>4960</c:v>
                </c:pt>
                <c:pt idx="2316">
                  <c:v>4970</c:v>
                </c:pt>
                <c:pt idx="2317">
                  <c:v>4970</c:v>
                </c:pt>
                <c:pt idx="2318">
                  <c:v>4970</c:v>
                </c:pt>
                <c:pt idx="2319">
                  <c:v>4970</c:v>
                </c:pt>
                <c:pt idx="2320">
                  <c:v>4970</c:v>
                </c:pt>
                <c:pt idx="2321">
                  <c:v>4980</c:v>
                </c:pt>
                <c:pt idx="2322">
                  <c:v>4980</c:v>
                </c:pt>
                <c:pt idx="2323">
                  <c:v>4980</c:v>
                </c:pt>
                <c:pt idx="2324">
                  <c:v>4980</c:v>
                </c:pt>
                <c:pt idx="2325">
                  <c:v>4980</c:v>
                </c:pt>
                <c:pt idx="2326">
                  <c:v>4990</c:v>
                </c:pt>
                <c:pt idx="2327">
                  <c:v>4990</c:v>
                </c:pt>
                <c:pt idx="2328">
                  <c:v>4990</c:v>
                </c:pt>
                <c:pt idx="2329">
                  <c:v>4990</c:v>
                </c:pt>
                <c:pt idx="2330">
                  <c:v>4990</c:v>
                </c:pt>
                <c:pt idx="2331">
                  <c:v>4990</c:v>
                </c:pt>
                <c:pt idx="2332">
                  <c:v>5000</c:v>
                </c:pt>
                <c:pt idx="2333">
                  <c:v>5000</c:v>
                </c:pt>
                <c:pt idx="2334">
                  <c:v>5000</c:v>
                </c:pt>
                <c:pt idx="2335">
                  <c:v>5000</c:v>
                </c:pt>
                <c:pt idx="2336">
                  <c:v>5000</c:v>
                </c:pt>
                <c:pt idx="2337">
                  <c:v>5010</c:v>
                </c:pt>
                <c:pt idx="2338">
                  <c:v>5010</c:v>
                </c:pt>
                <c:pt idx="2339">
                  <c:v>5010</c:v>
                </c:pt>
                <c:pt idx="2340">
                  <c:v>5010</c:v>
                </c:pt>
                <c:pt idx="2341">
                  <c:v>5010</c:v>
                </c:pt>
                <c:pt idx="2342">
                  <c:v>5020</c:v>
                </c:pt>
                <c:pt idx="2343">
                  <c:v>5020</c:v>
                </c:pt>
                <c:pt idx="2344">
                  <c:v>5020</c:v>
                </c:pt>
                <c:pt idx="2345">
                  <c:v>5020</c:v>
                </c:pt>
                <c:pt idx="2346">
                  <c:v>5020</c:v>
                </c:pt>
                <c:pt idx="2347">
                  <c:v>5030</c:v>
                </c:pt>
                <c:pt idx="2348">
                  <c:v>5030</c:v>
                </c:pt>
                <c:pt idx="2349">
                  <c:v>5030</c:v>
                </c:pt>
                <c:pt idx="2350">
                  <c:v>5030</c:v>
                </c:pt>
                <c:pt idx="2351">
                  <c:v>5030</c:v>
                </c:pt>
                <c:pt idx="2352">
                  <c:v>5040</c:v>
                </c:pt>
                <c:pt idx="2353">
                  <c:v>5040</c:v>
                </c:pt>
                <c:pt idx="2354">
                  <c:v>5040</c:v>
                </c:pt>
                <c:pt idx="2355">
                  <c:v>5040</c:v>
                </c:pt>
                <c:pt idx="2356">
                  <c:v>5040</c:v>
                </c:pt>
                <c:pt idx="2357">
                  <c:v>5040</c:v>
                </c:pt>
                <c:pt idx="2358">
                  <c:v>5050</c:v>
                </c:pt>
                <c:pt idx="2359">
                  <c:v>5050</c:v>
                </c:pt>
                <c:pt idx="2360">
                  <c:v>5050</c:v>
                </c:pt>
                <c:pt idx="2361">
                  <c:v>5050</c:v>
                </c:pt>
                <c:pt idx="2362">
                  <c:v>5050</c:v>
                </c:pt>
                <c:pt idx="2363">
                  <c:v>5060</c:v>
                </c:pt>
                <c:pt idx="2364">
                  <c:v>5060</c:v>
                </c:pt>
                <c:pt idx="2365">
                  <c:v>5060</c:v>
                </c:pt>
                <c:pt idx="2366">
                  <c:v>5060</c:v>
                </c:pt>
                <c:pt idx="2367">
                  <c:v>5060</c:v>
                </c:pt>
                <c:pt idx="2368">
                  <c:v>5070</c:v>
                </c:pt>
                <c:pt idx="2369">
                  <c:v>5070</c:v>
                </c:pt>
                <c:pt idx="2370">
                  <c:v>5070</c:v>
                </c:pt>
                <c:pt idx="2371">
                  <c:v>5070</c:v>
                </c:pt>
                <c:pt idx="2372">
                  <c:v>5070</c:v>
                </c:pt>
                <c:pt idx="2373">
                  <c:v>5080</c:v>
                </c:pt>
                <c:pt idx="2374">
                  <c:v>5080</c:v>
                </c:pt>
                <c:pt idx="2375">
                  <c:v>5080</c:v>
                </c:pt>
                <c:pt idx="2376">
                  <c:v>5080</c:v>
                </c:pt>
                <c:pt idx="2377">
                  <c:v>5080</c:v>
                </c:pt>
                <c:pt idx="2378">
                  <c:v>5090</c:v>
                </c:pt>
                <c:pt idx="2379">
                  <c:v>5090</c:v>
                </c:pt>
                <c:pt idx="2380">
                  <c:v>5090</c:v>
                </c:pt>
                <c:pt idx="2381">
                  <c:v>5090</c:v>
                </c:pt>
                <c:pt idx="2382">
                  <c:v>5090</c:v>
                </c:pt>
                <c:pt idx="2383">
                  <c:v>5100</c:v>
                </c:pt>
                <c:pt idx="2384">
                  <c:v>5100</c:v>
                </c:pt>
                <c:pt idx="2385">
                  <c:v>5100</c:v>
                </c:pt>
                <c:pt idx="2386">
                  <c:v>5100</c:v>
                </c:pt>
                <c:pt idx="2387">
                  <c:v>5100</c:v>
                </c:pt>
                <c:pt idx="2388">
                  <c:v>5100</c:v>
                </c:pt>
                <c:pt idx="2389">
                  <c:v>5110</c:v>
                </c:pt>
                <c:pt idx="2390">
                  <c:v>5110</c:v>
                </c:pt>
                <c:pt idx="2391">
                  <c:v>5110</c:v>
                </c:pt>
                <c:pt idx="2392">
                  <c:v>5110</c:v>
                </c:pt>
                <c:pt idx="2393">
                  <c:v>5110</c:v>
                </c:pt>
                <c:pt idx="2394">
                  <c:v>5120</c:v>
                </c:pt>
                <c:pt idx="2395">
                  <c:v>5120</c:v>
                </c:pt>
                <c:pt idx="2396">
                  <c:v>5120</c:v>
                </c:pt>
                <c:pt idx="2397">
                  <c:v>5120</c:v>
                </c:pt>
                <c:pt idx="2398">
                  <c:v>5120</c:v>
                </c:pt>
                <c:pt idx="2399">
                  <c:v>5130</c:v>
                </c:pt>
                <c:pt idx="2400">
                  <c:v>5130</c:v>
                </c:pt>
                <c:pt idx="2401">
                  <c:v>5130</c:v>
                </c:pt>
                <c:pt idx="2402">
                  <c:v>5130</c:v>
                </c:pt>
                <c:pt idx="2403">
                  <c:v>5130</c:v>
                </c:pt>
                <c:pt idx="2404">
                  <c:v>5140</c:v>
                </c:pt>
                <c:pt idx="2405">
                  <c:v>5140</c:v>
                </c:pt>
                <c:pt idx="2406">
                  <c:v>5140</c:v>
                </c:pt>
                <c:pt idx="2407">
                  <c:v>5140</c:v>
                </c:pt>
                <c:pt idx="2408">
                  <c:v>5140</c:v>
                </c:pt>
                <c:pt idx="2409">
                  <c:v>5150</c:v>
                </c:pt>
                <c:pt idx="2410">
                  <c:v>5150</c:v>
                </c:pt>
                <c:pt idx="2411">
                  <c:v>5150</c:v>
                </c:pt>
                <c:pt idx="2412">
                  <c:v>5150</c:v>
                </c:pt>
                <c:pt idx="2413">
                  <c:v>5150</c:v>
                </c:pt>
                <c:pt idx="2414">
                  <c:v>5150</c:v>
                </c:pt>
                <c:pt idx="2415">
                  <c:v>5160</c:v>
                </c:pt>
                <c:pt idx="2416">
                  <c:v>5160</c:v>
                </c:pt>
                <c:pt idx="2417">
                  <c:v>5160</c:v>
                </c:pt>
                <c:pt idx="2418">
                  <c:v>5160</c:v>
                </c:pt>
                <c:pt idx="2419">
                  <c:v>5160</c:v>
                </c:pt>
                <c:pt idx="2420">
                  <c:v>5170</c:v>
                </c:pt>
                <c:pt idx="2421">
                  <c:v>5170</c:v>
                </c:pt>
                <c:pt idx="2422">
                  <c:v>5170</c:v>
                </c:pt>
                <c:pt idx="2423">
                  <c:v>5170</c:v>
                </c:pt>
                <c:pt idx="2424">
                  <c:v>5170</c:v>
                </c:pt>
                <c:pt idx="2425">
                  <c:v>5180</c:v>
                </c:pt>
                <c:pt idx="2426">
                  <c:v>5180</c:v>
                </c:pt>
                <c:pt idx="2427">
                  <c:v>5180</c:v>
                </c:pt>
                <c:pt idx="2428">
                  <c:v>5180</c:v>
                </c:pt>
                <c:pt idx="2429">
                  <c:v>5180</c:v>
                </c:pt>
                <c:pt idx="2430">
                  <c:v>5190</c:v>
                </c:pt>
                <c:pt idx="2431">
                  <c:v>5190</c:v>
                </c:pt>
                <c:pt idx="2432">
                  <c:v>5190</c:v>
                </c:pt>
                <c:pt idx="2433">
                  <c:v>5190</c:v>
                </c:pt>
                <c:pt idx="2434">
                  <c:v>5190</c:v>
                </c:pt>
                <c:pt idx="2435">
                  <c:v>5200</c:v>
                </c:pt>
                <c:pt idx="2436">
                  <c:v>5200</c:v>
                </c:pt>
                <c:pt idx="2437">
                  <c:v>5200</c:v>
                </c:pt>
                <c:pt idx="2438">
                  <c:v>5200</c:v>
                </c:pt>
                <c:pt idx="2439">
                  <c:v>5200</c:v>
                </c:pt>
                <c:pt idx="2440">
                  <c:v>5200</c:v>
                </c:pt>
                <c:pt idx="2441">
                  <c:v>5210</c:v>
                </c:pt>
                <c:pt idx="2442">
                  <c:v>5210</c:v>
                </c:pt>
                <c:pt idx="2443">
                  <c:v>5210</c:v>
                </c:pt>
                <c:pt idx="2444">
                  <c:v>5210</c:v>
                </c:pt>
                <c:pt idx="2445">
                  <c:v>5210</c:v>
                </c:pt>
                <c:pt idx="2446">
                  <c:v>5220</c:v>
                </c:pt>
                <c:pt idx="2447">
                  <c:v>5220</c:v>
                </c:pt>
                <c:pt idx="2448">
                  <c:v>5220</c:v>
                </c:pt>
                <c:pt idx="2449">
                  <c:v>5220</c:v>
                </c:pt>
                <c:pt idx="2450">
                  <c:v>5220</c:v>
                </c:pt>
                <c:pt idx="2451">
                  <c:v>5230</c:v>
                </c:pt>
                <c:pt idx="2452">
                  <c:v>5230</c:v>
                </c:pt>
                <c:pt idx="2453">
                  <c:v>5230</c:v>
                </c:pt>
                <c:pt idx="2454">
                  <c:v>5230</c:v>
                </c:pt>
                <c:pt idx="2455">
                  <c:v>5230</c:v>
                </c:pt>
                <c:pt idx="2456">
                  <c:v>5240</c:v>
                </c:pt>
                <c:pt idx="2457">
                  <c:v>5240</c:v>
                </c:pt>
                <c:pt idx="2458">
                  <c:v>5240</c:v>
                </c:pt>
                <c:pt idx="2459">
                  <c:v>5240</c:v>
                </c:pt>
                <c:pt idx="2460">
                  <c:v>5240</c:v>
                </c:pt>
                <c:pt idx="2461">
                  <c:v>5250</c:v>
                </c:pt>
                <c:pt idx="2462">
                  <c:v>5250</c:v>
                </c:pt>
                <c:pt idx="2463">
                  <c:v>5250</c:v>
                </c:pt>
                <c:pt idx="2464">
                  <c:v>5250</c:v>
                </c:pt>
                <c:pt idx="2465">
                  <c:v>5250</c:v>
                </c:pt>
                <c:pt idx="2466">
                  <c:v>5260</c:v>
                </c:pt>
                <c:pt idx="2467">
                  <c:v>5260</c:v>
                </c:pt>
                <c:pt idx="2468">
                  <c:v>5260</c:v>
                </c:pt>
                <c:pt idx="2469">
                  <c:v>5260</c:v>
                </c:pt>
                <c:pt idx="2470">
                  <c:v>5260</c:v>
                </c:pt>
                <c:pt idx="2471">
                  <c:v>5260</c:v>
                </c:pt>
                <c:pt idx="2472">
                  <c:v>5270</c:v>
                </c:pt>
                <c:pt idx="2473">
                  <c:v>5270</c:v>
                </c:pt>
                <c:pt idx="2474">
                  <c:v>5270</c:v>
                </c:pt>
                <c:pt idx="2475">
                  <c:v>5270</c:v>
                </c:pt>
                <c:pt idx="2476">
                  <c:v>5270</c:v>
                </c:pt>
                <c:pt idx="2477">
                  <c:v>5280</c:v>
                </c:pt>
                <c:pt idx="2478">
                  <c:v>5280</c:v>
                </c:pt>
                <c:pt idx="2479">
                  <c:v>5280</c:v>
                </c:pt>
                <c:pt idx="2480">
                  <c:v>5280</c:v>
                </c:pt>
                <c:pt idx="2481">
                  <c:v>5280</c:v>
                </c:pt>
                <c:pt idx="2482">
                  <c:v>5290</c:v>
                </c:pt>
                <c:pt idx="2483">
                  <c:v>5290</c:v>
                </c:pt>
                <c:pt idx="2484">
                  <c:v>5290</c:v>
                </c:pt>
                <c:pt idx="2485">
                  <c:v>5290</c:v>
                </c:pt>
                <c:pt idx="2486">
                  <c:v>5290</c:v>
                </c:pt>
                <c:pt idx="2487">
                  <c:v>5300</c:v>
                </c:pt>
                <c:pt idx="2488">
                  <c:v>5300</c:v>
                </c:pt>
                <c:pt idx="2489">
                  <c:v>5300</c:v>
                </c:pt>
                <c:pt idx="2490">
                  <c:v>5300</c:v>
                </c:pt>
                <c:pt idx="2491">
                  <c:v>5300</c:v>
                </c:pt>
                <c:pt idx="2492">
                  <c:v>5310</c:v>
                </c:pt>
                <c:pt idx="2493">
                  <c:v>5310</c:v>
                </c:pt>
                <c:pt idx="2494">
                  <c:v>5310</c:v>
                </c:pt>
                <c:pt idx="2495">
                  <c:v>5310</c:v>
                </c:pt>
                <c:pt idx="2496">
                  <c:v>5310</c:v>
                </c:pt>
                <c:pt idx="2497">
                  <c:v>5310</c:v>
                </c:pt>
                <c:pt idx="2498">
                  <c:v>5320</c:v>
                </c:pt>
                <c:pt idx="2499">
                  <c:v>5320</c:v>
                </c:pt>
                <c:pt idx="2500">
                  <c:v>5320</c:v>
                </c:pt>
                <c:pt idx="2501">
                  <c:v>5320</c:v>
                </c:pt>
                <c:pt idx="2502">
                  <c:v>5320</c:v>
                </c:pt>
                <c:pt idx="2503">
                  <c:v>5330</c:v>
                </c:pt>
                <c:pt idx="2504">
                  <c:v>5330</c:v>
                </c:pt>
                <c:pt idx="2505">
                  <c:v>5330</c:v>
                </c:pt>
                <c:pt idx="2506">
                  <c:v>5330</c:v>
                </c:pt>
                <c:pt idx="2507">
                  <c:v>5330</c:v>
                </c:pt>
                <c:pt idx="2508">
                  <c:v>5340</c:v>
                </c:pt>
                <c:pt idx="2509">
                  <c:v>5340</c:v>
                </c:pt>
                <c:pt idx="2510">
                  <c:v>5340</c:v>
                </c:pt>
                <c:pt idx="2511">
                  <c:v>5340</c:v>
                </c:pt>
                <c:pt idx="2512">
                  <c:v>5340</c:v>
                </c:pt>
                <c:pt idx="2513">
                  <c:v>5350</c:v>
                </c:pt>
                <c:pt idx="2514">
                  <c:v>5350</c:v>
                </c:pt>
                <c:pt idx="2515">
                  <c:v>5350</c:v>
                </c:pt>
                <c:pt idx="2516">
                  <c:v>5350</c:v>
                </c:pt>
                <c:pt idx="2517">
                  <c:v>5350</c:v>
                </c:pt>
                <c:pt idx="2518">
                  <c:v>5360</c:v>
                </c:pt>
                <c:pt idx="2519">
                  <c:v>5360</c:v>
                </c:pt>
                <c:pt idx="2520">
                  <c:v>5360</c:v>
                </c:pt>
                <c:pt idx="2521">
                  <c:v>5360</c:v>
                </c:pt>
                <c:pt idx="2522">
                  <c:v>5360</c:v>
                </c:pt>
                <c:pt idx="2523">
                  <c:v>5360</c:v>
                </c:pt>
                <c:pt idx="2524">
                  <c:v>5370</c:v>
                </c:pt>
                <c:pt idx="2525">
                  <c:v>5370</c:v>
                </c:pt>
                <c:pt idx="2526">
                  <c:v>5370</c:v>
                </c:pt>
                <c:pt idx="2527">
                  <c:v>5370</c:v>
                </c:pt>
                <c:pt idx="2528">
                  <c:v>5370</c:v>
                </c:pt>
                <c:pt idx="2529">
                  <c:v>5380</c:v>
                </c:pt>
                <c:pt idx="2530">
                  <c:v>5380</c:v>
                </c:pt>
                <c:pt idx="2531">
                  <c:v>5380</c:v>
                </c:pt>
                <c:pt idx="2532">
                  <c:v>5380</c:v>
                </c:pt>
                <c:pt idx="2533">
                  <c:v>5380</c:v>
                </c:pt>
                <c:pt idx="2534">
                  <c:v>5390</c:v>
                </c:pt>
                <c:pt idx="2535">
                  <c:v>5390</c:v>
                </c:pt>
                <c:pt idx="2536">
                  <c:v>5390</c:v>
                </c:pt>
                <c:pt idx="2537">
                  <c:v>5390</c:v>
                </c:pt>
                <c:pt idx="2538">
                  <c:v>5390</c:v>
                </c:pt>
                <c:pt idx="2539">
                  <c:v>5400</c:v>
                </c:pt>
                <c:pt idx="2540">
                  <c:v>5400</c:v>
                </c:pt>
                <c:pt idx="2541">
                  <c:v>5400</c:v>
                </c:pt>
                <c:pt idx="2542">
                  <c:v>5400</c:v>
                </c:pt>
                <c:pt idx="2543">
                  <c:v>5400</c:v>
                </c:pt>
                <c:pt idx="2544">
                  <c:v>5410</c:v>
                </c:pt>
                <c:pt idx="2545">
                  <c:v>5410</c:v>
                </c:pt>
                <c:pt idx="2546">
                  <c:v>5410</c:v>
                </c:pt>
                <c:pt idx="2547">
                  <c:v>5410</c:v>
                </c:pt>
                <c:pt idx="2548">
                  <c:v>5410</c:v>
                </c:pt>
                <c:pt idx="2549">
                  <c:v>5420</c:v>
                </c:pt>
                <c:pt idx="2550">
                  <c:v>5420</c:v>
                </c:pt>
                <c:pt idx="2551">
                  <c:v>5420</c:v>
                </c:pt>
                <c:pt idx="2552">
                  <c:v>5420</c:v>
                </c:pt>
                <c:pt idx="2553">
                  <c:v>5420</c:v>
                </c:pt>
                <c:pt idx="2554">
                  <c:v>5420</c:v>
                </c:pt>
                <c:pt idx="2555">
                  <c:v>5430</c:v>
                </c:pt>
                <c:pt idx="2556">
                  <c:v>5430</c:v>
                </c:pt>
                <c:pt idx="2557">
                  <c:v>5430</c:v>
                </c:pt>
                <c:pt idx="2558">
                  <c:v>5430</c:v>
                </c:pt>
                <c:pt idx="2559">
                  <c:v>5430</c:v>
                </c:pt>
                <c:pt idx="2560">
                  <c:v>5440</c:v>
                </c:pt>
                <c:pt idx="2561">
                  <c:v>5440</c:v>
                </c:pt>
                <c:pt idx="2562">
                  <c:v>5440</c:v>
                </c:pt>
                <c:pt idx="2563">
                  <c:v>5440</c:v>
                </c:pt>
                <c:pt idx="2564">
                  <c:v>5440</c:v>
                </c:pt>
                <c:pt idx="2565">
                  <c:v>5450</c:v>
                </c:pt>
                <c:pt idx="2566">
                  <c:v>5450</c:v>
                </c:pt>
                <c:pt idx="2567">
                  <c:v>5450</c:v>
                </c:pt>
                <c:pt idx="2568">
                  <c:v>5450</c:v>
                </c:pt>
                <c:pt idx="2569">
                  <c:v>5450</c:v>
                </c:pt>
                <c:pt idx="2570">
                  <c:v>5460</c:v>
                </c:pt>
                <c:pt idx="2571">
                  <c:v>5460</c:v>
                </c:pt>
                <c:pt idx="2572">
                  <c:v>5460</c:v>
                </c:pt>
                <c:pt idx="2573">
                  <c:v>5460</c:v>
                </c:pt>
                <c:pt idx="2574">
                  <c:v>5460</c:v>
                </c:pt>
                <c:pt idx="2575">
                  <c:v>5470</c:v>
                </c:pt>
                <c:pt idx="2576">
                  <c:v>5470</c:v>
                </c:pt>
                <c:pt idx="2577">
                  <c:v>5470</c:v>
                </c:pt>
                <c:pt idx="2578">
                  <c:v>5470</c:v>
                </c:pt>
                <c:pt idx="2579">
                  <c:v>5470</c:v>
                </c:pt>
                <c:pt idx="2580">
                  <c:v>5470</c:v>
                </c:pt>
                <c:pt idx="2581">
                  <c:v>5480</c:v>
                </c:pt>
                <c:pt idx="2582">
                  <c:v>5480</c:v>
                </c:pt>
                <c:pt idx="2583">
                  <c:v>5480</c:v>
                </c:pt>
                <c:pt idx="2584">
                  <c:v>5480</c:v>
                </c:pt>
                <c:pt idx="2585">
                  <c:v>5480</c:v>
                </c:pt>
                <c:pt idx="2586">
                  <c:v>5490</c:v>
                </c:pt>
                <c:pt idx="2587">
                  <c:v>5490</c:v>
                </c:pt>
                <c:pt idx="2588">
                  <c:v>5490</c:v>
                </c:pt>
                <c:pt idx="2589">
                  <c:v>5490</c:v>
                </c:pt>
                <c:pt idx="2590">
                  <c:v>5490</c:v>
                </c:pt>
                <c:pt idx="2591">
                  <c:v>5500</c:v>
                </c:pt>
                <c:pt idx="2592">
                  <c:v>5500</c:v>
                </c:pt>
                <c:pt idx="2593">
                  <c:v>5500</c:v>
                </c:pt>
                <c:pt idx="2594">
                  <c:v>5500</c:v>
                </c:pt>
                <c:pt idx="2595">
                  <c:v>5500</c:v>
                </c:pt>
                <c:pt idx="2596">
                  <c:v>5510</c:v>
                </c:pt>
                <c:pt idx="2597">
                  <c:v>5510</c:v>
                </c:pt>
                <c:pt idx="2598">
                  <c:v>5510</c:v>
                </c:pt>
                <c:pt idx="2599">
                  <c:v>5510</c:v>
                </c:pt>
                <c:pt idx="2600">
                  <c:v>5510</c:v>
                </c:pt>
                <c:pt idx="2601">
                  <c:v>5520</c:v>
                </c:pt>
                <c:pt idx="2602">
                  <c:v>5520</c:v>
                </c:pt>
                <c:pt idx="2603">
                  <c:v>5520</c:v>
                </c:pt>
                <c:pt idx="2604">
                  <c:v>5520</c:v>
                </c:pt>
                <c:pt idx="2605">
                  <c:v>5520</c:v>
                </c:pt>
                <c:pt idx="2606">
                  <c:v>5530</c:v>
                </c:pt>
                <c:pt idx="2607">
                  <c:v>5530</c:v>
                </c:pt>
                <c:pt idx="2608">
                  <c:v>5530</c:v>
                </c:pt>
                <c:pt idx="2609">
                  <c:v>5530</c:v>
                </c:pt>
                <c:pt idx="2610">
                  <c:v>5530</c:v>
                </c:pt>
                <c:pt idx="2611">
                  <c:v>5530</c:v>
                </c:pt>
                <c:pt idx="2612">
                  <c:v>5540</c:v>
                </c:pt>
                <c:pt idx="2613">
                  <c:v>5540</c:v>
                </c:pt>
                <c:pt idx="2614">
                  <c:v>5540</c:v>
                </c:pt>
                <c:pt idx="2615">
                  <c:v>5540</c:v>
                </c:pt>
                <c:pt idx="2616">
                  <c:v>5540</c:v>
                </c:pt>
                <c:pt idx="2617">
                  <c:v>5550</c:v>
                </c:pt>
                <c:pt idx="2618">
                  <c:v>5550</c:v>
                </c:pt>
                <c:pt idx="2619">
                  <c:v>5550</c:v>
                </c:pt>
                <c:pt idx="2620">
                  <c:v>5550</c:v>
                </c:pt>
                <c:pt idx="2621">
                  <c:v>5550</c:v>
                </c:pt>
                <c:pt idx="2622">
                  <c:v>5560</c:v>
                </c:pt>
                <c:pt idx="2623">
                  <c:v>5560</c:v>
                </c:pt>
                <c:pt idx="2624">
                  <c:v>5560</c:v>
                </c:pt>
                <c:pt idx="2625">
                  <c:v>5560</c:v>
                </c:pt>
                <c:pt idx="2626">
                  <c:v>5560</c:v>
                </c:pt>
                <c:pt idx="2627">
                  <c:v>5570</c:v>
                </c:pt>
                <c:pt idx="2628">
                  <c:v>5570</c:v>
                </c:pt>
                <c:pt idx="2629">
                  <c:v>5570</c:v>
                </c:pt>
                <c:pt idx="2630">
                  <c:v>5570</c:v>
                </c:pt>
                <c:pt idx="2631">
                  <c:v>5570</c:v>
                </c:pt>
                <c:pt idx="2632">
                  <c:v>5580</c:v>
                </c:pt>
                <c:pt idx="2633">
                  <c:v>5580</c:v>
                </c:pt>
                <c:pt idx="2634">
                  <c:v>5580</c:v>
                </c:pt>
                <c:pt idx="2635">
                  <c:v>5580</c:v>
                </c:pt>
                <c:pt idx="2636">
                  <c:v>5580</c:v>
                </c:pt>
                <c:pt idx="2637">
                  <c:v>5580</c:v>
                </c:pt>
                <c:pt idx="2638">
                  <c:v>5590</c:v>
                </c:pt>
                <c:pt idx="2639">
                  <c:v>5590</c:v>
                </c:pt>
                <c:pt idx="2640">
                  <c:v>5590</c:v>
                </c:pt>
                <c:pt idx="2641">
                  <c:v>5590</c:v>
                </c:pt>
                <c:pt idx="2642">
                  <c:v>5590</c:v>
                </c:pt>
                <c:pt idx="2643">
                  <c:v>5600</c:v>
                </c:pt>
                <c:pt idx="2644">
                  <c:v>5600</c:v>
                </c:pt>
                <c:pt idx="2645">
                  <c:v>5600</c:v>
                </c:pt>
                <c:pt idx="2646">
                  <c:v>5600</c:v>
                </c:pt>
                <c:pt idx="2647">
                  <c:v>5600</c:v>
                </c:pt>
                <c:pt idx="2648">
                  <c:v>5610</c:v>
                </c:pt>
                <c:pt idx="2649">
                  <c:v>5610</c:v>
                </c:pt>
                <c:pt idx="2650">
                  <c:v>5610</c:v>
                </c:pt>
                <c:pt idx="2651">
                  <c:v>5610</c:v>
                </c:pt>
                <c:pt idx="2652">
                  <c:v>5610</c:v>
                </c:pt>
                <c:pt idx="2653">
                  <c:v>5620</c:v>
                </c:pt>
                <c:pt idx="2654">
                  <c:v>5620</c:v>
                </c:pt>
                <c:pt idx="2655">
                  <c:v>5620</c:v>
                </c:pt>
                <c:pt idx="2656">
                  <c:v>5620</c:v>
                </c:pt>
                <c:pt idx="2657">
                  <c:v>5620</c:v>
                </c:pt>
                <c:pt idx="2658">
                  <c:v>5630</c:v>
                </c:pt>
                <c:pt idx="2659">
                  <c:v>5630</c:v>
                </c:pt>
                <c:pt idx="2660">
                  <c:v>5630</c:v>
                </c:pt>
                <c:pt idx="2661">
                  <c:v>5630</c:v>
                </c:pt>
                <c:pt idx="2662">
                  <c:v>5630</c:v>
                </c:pt>
                <c:pt idx="2663">
                  <c:v>5630</c:v>
                </c:pt>
                <c:pt idx="2664">
                  <c:v>5640</c:v>
                </c:pt>
                <c:pt idx="2665">
                  <c:v>5640</c:v>
                </c:pt>
                <c:pt idx="2666">
                  <c:v>5640</c:v>
                </c:pt>
                <c:pt idx="2667">
                  <c:v>5640</c:v>
                </c:pt>
                <c:pt idx="2668">
                  <c:v>5640</c:v>
                </c:pt>
                <c:pt idx="2669">
                  <c:v>5650</c:v>
                </c:pt>
                <c:pt idx="2670">
                  <c:v>5650</c:v>
                </c:pt>
                <c:pt idx="2671">
                  <c:v>5650</c:v>
                </c:pt>
                <c:pt idx="2672">
                  <c:v>5650</c:v>
                </c:pt>
                <c:pt idx="2673">
                  <c:v>5650</c:v>
                </c:pt>
                <c:pt idx="2674">
                  <c:v>5660</c:v>
                </c:pt>
                <c:pt idx="2675">
                  <c:v>5660</c:v>
                </c:pt>
                <c:pt idx="2676">
                  <c:v>5660</c:v>
                </c:pt>
                <c:pt idx="2677">
                  <c:v>5660</c:v>
                </c:pt>
                <c:pt idx="2678">
                  <c:v>5660</c:v>
                </c:pt>
                <c:pt idx="2679">
                  <c:v>5670</c:v>
                </c:pt>
                <c:pt idx="2680">
                  <c:v>5670</c:v>
                </c:pt>
                <c:pt idx="2681">
                  <c:v>5670</c:v>
                </c:pt>
                <c:pt idx="2682">
                  <c:v>5670</c:v>
                </c:pt>
                <c:pt idx="2683">
                  <c:v>5670</c:v>
                </c:pt>
                <c:pt idx="2684">
                  <c:v>5680</c:v>
                </c:pt>
                <c:pt idx="2685">
                  <c:v>5680</c:v>
                </c:pt>
                <c:pt idx="2686">
                  <c:v>5680</c:v>
                </c:pt>
                <c:pt idx="2687">
                  <c:v>5680</c:v>
                </c:pt>
                <c:pt idx="2688">
                  <c:v>5680</c:v>
                </c:pt>
                <c:pt idx="2689">
                  <c:v>5690</c:v>
                </c:pt>
                <c:pt idx="2690">
                  <c:v>5690</c:v>
                </c:pt>
                <c:pt idx="2691">
                  <c:v>5690</c:v>
                </c:pt>
                <c:pt idx="2692">
                  <c:v>5690</c:v>
                </c:pt>
                <c:pt idx="2693">
                  <c:v>5690</c:v>
                </c:pt>
                <c:pt idx="2694">
                  <c:v>5690</c:v>
                </c:pt>
                <c:pt idx="2695">
                  <c:v>5700</c:v>
                </c:pt>
                <c:pt idx="2696">
                  <c:v>5700</c:v>
                </c:pt>
                <c:pt idx="2697">
                  <c:v>5700</c:v>
                </c:pt>
                <c:pt idx="2698">
                  <c:v>5700</c:v>
                </c:pt>
                <c:pt idx="2699">
                  <c:v>5700</c:v>
                </c:pt>
                <c:pt idx="2700">
                  <c:v>5710</c:v>
                </c:pt>
                <c:pt idx="2701">
                  <c:v>5710</c:v>
                </c:pt>
                <c:pt idx="2702">
                  <c:v>5710</c:v>
                </c:pt>
                <c:pt idx="2703">
                  <c:v>5710</c:v>
                </c:pt>
                <c:pt idx="2704">
                  <c:v>5710</c:v>
                </c:pt>
                <c:pt idx="2705">
                  <c:v>5720</c:v>
                </c:pt>
                <c:pt idx="2706">
                  <c:v>5720</c:v>
                </c:pt>
                <c:pt idx="2707">
                  <c:v>5720</c:v>
                </c:pt>
                <c:pt idx="2708">
                  <c:v>5720</c:v>
                </c:pt>
                <c:pt idx="2709">
                  <c:v>5720</c:v>
                </c:pt>
                <c:pt idx="2710">
                  <c:v>5730</c:v>
                </c:pt>
                <c:pt idx="2711">
                  <c:v>5730</c:v>
                </c:pt>
                <c:pt idx="2712">
                  <c:v>5730</c:v>
                </c:pt>
                <c:pt idx="2713">
                  <c:v>5730</c:v>
                </c:pt>
                <c:pt idx="2714">
                  <c:v>5730</c:v>
                </c:pt>
                <c:pt idx="2715">
                  <c:v>5740</c:v>
                </c:pt>
                <c:pt idx="2716">
                  <c:v>5740</c:v>
                </c:pt>
                <c:pt idx="2717">
                  <c:v>5740</c:v>
                </c:pt>
                <c:pt idx="2718">
                  <c:v>5740</c:v>
                </c:pt>
                <c:pt idx="2719">
                  <c:v>5740</c:v>
                </c:pt>
                <c:pt idx="2720">
                  <c:v>5740</c:v>
                </c:pt>
                <c:pt idx="2721">
                  <c:v>5750</c:v>
                </c:pt>
                <c:pt idx="2722">
                  <c:v>5750</c:v>
                </c:pt>
                <c:pt idx="2723">
                  <c:v>5750</c:v>
                </c:pt>
                <c:pt idx="2724">
                  <c:v>5750</c:v>
                </c:pt>
                <c:pt idx="2725">
                  <c:v>5750</c:v>
                </c:pt>
                <c:pt idx="2726">
                  <c:v>5760</c:v>
                </c:pt>
                <c:pt idx="2727">
                  <c:v>5760</c:v>
                </c:pt>
                <c:pt idx="2728">
                  <c:v>5760</c:v>
                </c:pt>
                <c:pt idx="2729">
                  <c:v>5760</c:v>
                </c:pt>
                <c:pt idx="2730">
                  <c:v>5760</c:v>
                </c:pt>
                <c:pt idx="2731">
                  <c:v>5770</c:v>
                </c:pt>
                <c:pt idx="2732">
                  <c:v>5770</c:v>
                </c:pt>
                <c:pt idx="2733">
                  <c:v>5770</c:v>
                </c:pt>
                <c:pt idx="2734">
                  <c:v>5770</c:v>
                </c:pt>
                <c:pt idx="2735">
                  <c:v>5770</c:v>
                </c:pt>
                <c:pt idx="2736">
                  <c:v>5780</c:v>
                </c:pt>
                <c:pt idx="2737">
                  <c:v>5780</c:v>
                </c:pt>
                <c:pt idx="2738">
                  <c:v>5780</c:v>
                </c:pt>
                <c:pt idx="2739">
                  <c:v>5780</c:v>
                </c:pt>
                <c:pt idx="2740">
                  <c:v>5780</c:v>
                </c:pt>
                <c:pt idx="2741">
                  <c:v>5790</c:v>
                </c:pt>
                <c:pt idx="2742">
                  <c:v>5790</c:v>
                </c:pt>
                <c:pt idx="2743">
                  <c:v>5790</c:v>
                </c:pt>
                <c:pt idx="2744">
                  <c:v>5790</c:v>
                </c:pt>
                <c:pt idx="2745">
                  <c:v>5790</c:v>
                </c:pt>
                <c:pt idx="2746">
                  <c:v>5800</c:v>
                </c:pt>
                <c:pt idx="2747">
                  <c:v>5800</c:v>
                </c:pt>
                <c:pt idx="2748">
                  <c:v>5800</c:v>
                </c:pt>
                <c:pt idx="2749">
                  <c:v>5800</c:v>
                </c:pt>
                <c:pt idx="2750">
                  <c:v>5800</c:v>
                </c:pt>
                <c:pt idx="2751">
                  <c:v>5800</c:v>
                </c:pt>
                <c:pt idx="2752">
                  <c:v>5810</c:v>
                </c:pt>
                <c:pt idx="2753">
                  <c:v>5810</c:v>
                </c:pt>
                <c:pt idx="2754">
                  <c:v>5810</c:v>
                </c:pt>
                <c:pt idx="2755">
                  <c:v>5810</c:v>
                </c:pt>
                <c:pt idx="2756">
                  <c:v>5810</c:v>
                </c:pt>
                <c:pt idx="2757">
                  <c:v>5820</c:v>
                </c:pt>
                <c:pt idx="2758">
                  <c:v>5820</c:v>
                </c:pt>
                <c:pt idx="2759">
                  <c:v>5820</c:v>
                </c:pt>
                <c:pt idx="2760">
                  <c:v>5820</c:v>
                </c:pt>
                <c:pt idx="2761">
                  <c:v>5820</c:v>
                </c:pt>
                <c:pt idx="2762">
                  <c:v>5830</c:v>
                </c:pt>
                <c:pt idx="2763">
                  <c:v>5830</c:v>
                </c:pt>
                <c:pt idx="2764">
                  <c:v>5830</c:v>
                </c:pt>
                <c:pt idx="2765">
                  <c:v>5830</c:v>
                </c:pt>
                <c:pt idx="2766">
                  <c:v>5830</c:v>
                </c:pt>
                <c:pt idx="2767">
                  <c:v>5840</c:v>
                </c:pt>
                <c:pt idx="2768">
                  <c:v>5840</c:v>
                </c:pt>
                <c:pt idx="2769">
                  <c:v>5840</c:v>
                </c:pt>
                <c:pt idx="2770">
                  <c:v>5840</c:v>
                </c:pt>
                <c:pt idx="2771">
                  <c:v>5840</c:v>
                </c:pt>
                <c:pt idx="2772">
                  <c:v>5850</c:v>
                </c:pt>
                <c:pt idx="2773">
                  <c:v>5850</c:v>
                </c:pt>
                <c:pt idx="2774">
                  <c:v>5850</c:v>
                </c:pt>
                <c:pt idx="2775">
                  <c:v>5850</c:v>
                </c:pt>
                <c:pt idx="2776">
                  <c:v>5850</c:v>
                </c:pt>
                <c:pt idx="2777">
                  <c:v>5850</c:v>
                </c:pt>
                <c:pt idx="2778">
                  <c:v>5860</c:v>
                </c:pt>
                <c:pt idx="2779">
                  <c:v>5860</c:v>
                </c:pt>
                <c:pt idx="2780">
                  <c:v>5860</c:v>
                </c:pt>
                <c:pt idx="2781">
                  <c:v>5860</c:v>
                </c:pt>
                <c:pt idx="2782">
                  <c:v>5860</c:v>
                </c:pt>
                <c:pt idx="2783">
                  <c:v>5870</c:v>
                </c:pt>
                <c:pt idx="2784">
                  <c:v>5870</c:v>
                </c:pt>
                <c:pt idx="2785">
                  <c:v>5870</c:v>
                </c:pt>
                <c:pt idx="2786">
                  <c:v>5870</c:v>
                </c:pt>
                <c:pt idx="2787">
                  <c:v>5870</c:v>
                </c:pt>
                <c:pt idx="2788">
                  <c:v>5880</c:v>
                </c:pt>
                <c:pt idx="2789">
                  <c:v>5880</c:v>
                </c:pt>
                <c:pt idx="2790">
                  <c:v>5880</c:v>
                </c:pt>
                <c:pt idx="2791">
                  <c:v>5880</c:v>
                </c:pt>
                <c:pt idx="2792">
                  <c:v>5880</c:v>
                </c:pt>
                <c:pt idx="2793">
                  <c:v>5890</c:v>
                </c:pt>
                <c:pt idx="2794">
                  <c:v>5890</c:v>
                </c:pt>
                <c:pt idx="2795">
                  <c:v>5890</c:v>
                </c:pt>
                <c:pt idx="2796">
                  <c:v>5890</c:v>
                </c:pt>
                <c:pt idx="2797">
                  <c:v>5890</c:v>
                </c:pt>
                <c:pt idx="2798">
                  <c:v>5900</c:v>
                </c:pt>
                <c:pt idx="2799">
                  <c:v>5900</c:v>
                </c:pt>
                <c:pt idx="2800">
                  <c:v>5900</c:v>
                </c:pt>
                <c:pt idx="2801">
                  <c:v>5900</c:v>
                </c:pt>
                <c:pt idx="2802">
                  <c:v>5900</c:v>
                </c:pt>
                <c:pt idx="2803">
                  <c:v>5900</c:v>
                </c:pt>
                <c:pt idx="2804">
                  <c:v>5910</c:v>
                </c:pt>
                <c:pt idx="2805">
                  <c:v>5910</c:v>
                </c:pt>
                <c:pt idx="2806">
                  <c:v>5910</c:v>
                </c:pt>
                <c:pt idx="2807">
                  <c:v>5910</c:v>
                </c:pt>
                <c:pt idx="2808">
                  <c:v>5910</c:v>
                </c:pt>
                <c:pt idx="2809">
                  <c:v>5920</c:v>
                </c:pt>
                <c:pt idx="2810">
                  <c:v>5920</c:v>
                </c:pt>
                <c:pt idx="2811">
                  <c:v>5920</c:v>
                </c:pt>
                <c:pt idx="2812">
                  <c:v>5920</c:v>
                </c:pt>
                <c:pt idx="2813">
                  <c:v>5920</c:v>
                </c:pt>
                <c:pt idx="2814">
                  <c:v>5930</c:v>
                </c:pt>
                <c:pt idx="2815">
                  <c:v>5930</c:v>
                </c:pt>
                <c:pt idx="2816">
                  <c:v>5930</c:v>
                </c:pt>
                <c:pt idx="2817">
                  <c:v>5930</c:v>
                </c:pt>
                <c:pt idx="2818">
                  <c:v>5930</c:v>
                </c:pt>
                <c:pt idx="2819">
                  <c:v>5940</c:v>
                </c:pt>
                <c:pt idx="2820">
                  <c:v>5940</c:v>
                </c:pt>
                <c:pt idx="2821">
                  <c:v>5940</c:v>
                </c:pt>
                <c:pt idx="2822">
                  <c:v>5940</c:v>
                </c:pt>
                <c:pt idx="2823">
                  <c:v>5940</c:v>
                </c:pt>
                <c:pt idx="2824">
                  <c:v>5950</c:v>
                </c:pt>
                <c:pt idx="2825">
                  <c:v>5950</c:v>
                </c:pt>
                <c:pt idx="2826">
                  <c:v>5950</c:v>
                </c:pt>
                <c:pt idx="2827">
                  <c:v>5950</c:v>
                </c:pt>
                <c:pt idx="2828">
                  <c:v>5950</c:v>
                </c:pt>
                <c:pt idx="2829">
                  <c:v>5960</c:v>
                </c:pt>
                <c:pt idx="2830">
                  <c:v>5960</c:v>
                </c:pt>
                <c:pt idx="2831">
                  <c:v>5960</c:v>
                </c:pt>
                <c:pt idx="2832">
                  <c:v>5960</c:v>
                </c:pt>
                <c:pt idx="2833">
                  <c:v>5960</c:v>
                </c:pt>
                <c:pt idx="2834">
                  <c:v>5960</c:v>
                </c:pt>
                <c:pt idx="2835">
                  <c:v>5970</c:v>
                </c:pt>
                <c:pt idx="2836">
                  <c:v>5970</c:v>
                </c:pt>
                <c:pt idx="2837">
                  <c:v>5970</c:v>
                </c:pt>
                <c:pt idx="2838">
                  <c:v>5970</c:v>
                </c:pt>
                <c:pt idx="2839">
                  <c:v>5970</c:v>
                </c:pt>
                <c:pt idx="2840">
                  <c:v>5980</c:v>
                </c:pt>
                <c:pt idx="2841">
                  <c:v>5980</c:v>
                </c:pt>
                <c:pt idx="2842">
                  <c:v>5980</c:v>
                </c:pt>
                <c:pt idx="2843">
                  <c:v>5980</c:v>
                </c:pt>
                <c:pt idx="2844">
                  <c:v>5980</c:v>
                </c:pt>
                <c:pt idx="2845">
                  <c:v>5990</c:v>
                </c:pt>
                <c:pt idx="2846">
                  <c:v>5990</c:v>
                </c:pt>
                <c:pt idx="2847">
                  <c:v>5990</c:v>
                </c:pt>
                <c:pt idx="2848">
                  <c:v>5990</c:v>
                </c:pt>
                <c:pt idx="2849">
                  <c:v>5990</c:v>
                </c:pt>
                <c:pt idx="2850">
                  <c:v>6000</c:v>
                </c:pt>
                <c:pt idx="2851">
                  <c:v>6000</c:v>
                </c:pt>
                <c:pt idx="2852">
                  <c:v>6000</c:v>
                </c:pt>
              </c:numCache>
            </c:numRef>
          </c:xVal>
          <c:yVal>
            <c:numRef>
              <c:f>Sheet1!$F$3:$F$2855</c:f>
              <c:numCache>
                <c:formatCode>0.00E+00</c:formatCode>
                <c:ptCount val="2853"/>
                <c:pt idx="0">
                  <c:v>2.7299999999999998E-3</c:v>
                </c:pt>
                <c:pt idx="1">
                  <c:v>3.79E-3</c:v>
                </c:pt>
                <c:pt idx="2">
                  <c:v>3.5999999999999999E-3</c:v>
                </c:pt>
                <c:pt idx="3">
                  <c:v>3.0000000000000001E-3</c:v>
                </c:pt>
                <c:pt idx="4">
                  <c:v>2.5699999999999998E-3</c:v>
                </c:pt>
                <c:pt idx="5">
                  <c:v>1.9599999999999999E-3</c:v>
                </c:pt>
                <c:pt idx="6">
                  <c:v>1.5200000000000001E-3</c:v>
                </c:pt>
                <c:pt idx="7">
                  <c:v>2.8299999999999999E-4</c:v>
                </c:pt>
                <c:pt idx="8">
                  <c:v>3.98E-3</c:v>
                </c:pt>
                <c:pt idx="9">
                  <c:v>-6.8800000000000003E-4</c:v>
                </c:pt>
                <c:pt idx="10">
                  <c:v>3.8200000000000002E-4</c:v>
                </c:pt>
                <c:pt idx="11">
                  <c:v>-6.1700000000000004E-4</c:v>
                </c:pt>
                <c:pt idx="12">
                  <c:v>-1.74E-4</c:v>
                </c:pt>
                <c:pt idx="13">
                  <c:v>-6.5399999999999996E-4</c:v>
                </c:pt>
                <c:pt idx="14">
                  <c:v>-2.9399999999999999E-3</c:v>
                </c:pt>
                <c:pt idx="15">
                  <c:v>-4.8700000000000002E-3</c:v>
                </c:pt>
                <c:pt idx="16">
                  <c:v>-6.62E-3</c:v>
                </c:pt>
                <c:pt idx="17">
                  <c:v>-5.4999999999999997E-3</c:v>
                </c:pt>
                <c:pt idx="18">
                  <c:v>-7.4400000000000004E-3</c:v>
                </c:pt>
                <c:pt idx="19">
                  <c:v>-1.0800000000000001E-2</c:v>
                </c:pt>
                <c:pt idx="20">
                  <c:v>-1.2999999999999999E-2</c:v>
                </c:pt>
                <c:pt idx="21">
                  <c:v>-1.4800000000000001E-2</c:v>
                </c:pt>
                <c:pt idx="22">
                  <c:v>-1.7500000000000002E-2</c:v>
                </c:pt>
                <c:pt idx="23">
                  <c:v>-1.7100000000000001E-2</c:v>
                </c:pt>
                <c:pt idx="24">
                  <c:v>-1.66E-2</c:v>
                </c:pt>
                <c:pt idx="25">
                  <c:v>-1.8100000000000002E-2</c:v>
                </c:pt>
                <c:pt idx="26">
                  <c:v>-1.41E-2</c:v>
                </c:pt>
                <c:pt idx="27">
                  <c:v>-1.29E-2</c:v>
                </c:pt>
                <c:pt idx="28">
                  <c:v>-1.4200000000000001E-2</c:v>
                </c:pt>
                <c:pt idx="29">
                  <c:v>-1.4800000000000001E-2</c:v>
                </c:pt>
                <c:pt idx="30">
                  <c:v>-1.2800000000000001E-2</c:v>
                </c:pt>
                <c:pt idx="31">
                  <c:v>-1.0999999999999999E-2</c:v>
                </c:pt>
                <c:pt idx="32">
                  <c:v>-1.15E-2</c:v>
                </c:pt>
                <c:pt idx="33">
                  <c:v>-1.0800000000000001E-2</c:v>
                </c:pt>
                <c:pt idx="34">
                  <c:v>-9.4900000000000002E-3</c:v>
                </c:pt>
                <c:pt idx="35">
                  <c:v>-7.6299999999999996E-3</c:v>
                </c:pt>
                <c:pt idx="36">
                  <c:v>-7.6800000000000002E-3</c:v>
                </c:pt>
                <c:pt idx="37">
                  <c:v>-8.8299999999999993E-3</c:v>
                </c:pt>
                <c:pt idx="38">
                  <c:v>-4.8399999999999997E-3</c:v>
                </c:pt>
                <c:pt idx="39">
                  <c:v>-5.3400000000000001E-3</c:v>
                </c:pt>
                <c:pt idx="40">
                  <c:v>-6.7299999999999999E-3</c:v>
                </c:pt>
                <c:pt idx="41">
                  <c:v>-2.5500000000000002E-3</c:v>
                </c:pt>
                <c:pt idx="42">
                  <c:v>-3.2000000000000002E-3</c:v>
                </c:pt>
                <c:pt idx="43">
                  <c:v>-2.64E-3</c:v>
                </c:pt>
                <c:pt idx="44">
                  <c:v>1.4400000000000001E-3</c:v>
                </c:pt>
                <c:pt idx="45">
                  <c:v>1.92E-3</c:v>
                </c:pt>
                <c:pt idx="46">
                  <c:v>-3.0699999999999998E-4</c:v>
                </c:pt>
                <c:pt idx="47">
                  <c:v>4.8999999999999998E-4</c:v>
                </c:pt>
                <c:pt idx="48">
                  <c:v>1.1900000000000001E-3</c:v>
                </c:pt>
                <c:pt idx="49">
                  <c:v>1.5399999999999999E-3</c:v>
                </c:pt>
                <c:pt idx="50">
                  <c:v>9.8200000000000002E-4</c:v>
                </c:pt>
                <c:pt idx="51">
                  <c:v>-5.3200000000000003E-4</c:v>
                </c:pt>
                <c:pt idx="52">
                  <c:v>-1.2099999999999999E-3</c:v>
                </c:pt>
                <c:pt idx="53">
                  <c:v>-2.1299999999999999E-3</c:v>
                </c:pt>
                <c:pt idx="54">
                  <c:v>-3.16E-3</c:v>
                </c:pt>
                <c:pt idx="55">
                  <c:v>-4.0600000000000002E-3</c:v>
                </c:pt>
                <c:pt idx="56">
                  <c:v>-5.3E-3</c:v>
                </c:pt>
                <c:pt idx="57">
                  <c:v>-5.8700000000000002E-3</c:v>
                </c:pt>
                <c:pt idx="58">
                  <c:v>-5.4200000000000003E-3</c:v>
                </c:pt>
                <c:pt idx="59">
                  <c:v>-4.6499999999999996E-3</c:v>
                </c:pt>
                <c:pt idx="60">
                  <c:v>-4.3299999999999996E-3</c:v>
                </c:pt>
                <c:pt idx="61">
                  <c:v>-4.2700000000000004E-3</c:v>
                </c:pt>
                <c:pt idx="62">
                  <c:v>-3.5500000000000002E-3</c:v>
                </c:pt>
                <c:pt idx="63">
                  <c:v>-2.63E-3</c:v>
                </c:pt>
                <c:pt idx="64">
                  <c:v>-2.0899999999999998E-3</c:v>
                </c:pt>
                <c:pt idx="65">
                  <c:v>9.6500000000000004E-4</c:v>
                </c:pt>
                <c:pt idx="66">
                  <c:v>2.52E-4</c:v>
                </c:pt>
                <c:pt idx="67">
                  <c:v>6.6500000000000004E-5</c:v>
                </c:pt>
                <c:pt idx="68">
                  <c:v>-1.8499999999999999E-5</c:v>
                </c:pt>
                <c:pt idx="69">
                  <c:v>-4.9100000000000001E-5</c:v>
                </c:pt>
                <c:pt idx="70">
                  <c:v>-2.4800000000000001E-4</c:v>
                </c:pt>
                <c:pt idx="71">
                  <c:v>-1.25E-4</c:v>
                </c:pt>
                <c:pt idx="72">
                  <c:v>-3.1799999999999998E-4</c:v>
                </c:pt>
                <c:pt idx="73">
                  <c:v>-5.0199999999999995E-4</c:v>
                </c:pt>
                <c:pt idx="74">
                  <c:v>-6.0700000000000001E-4</c:v>
                </c:pt>
                <c:pt idx="75">
                  <c:v>-2.2100000000000001E-4</c:v>
                </c:pt>
                <c:pt idx="76">
                  <c:v>-8.0199999999999994E-6</c:v>
                </c:pt>
                <c:pt idx="77">
                  <c:v>3.18E-6</c:v>
                </c:pt>
                <c:pt idx="78">
                  <c:v>3.3700000000000001E-4</c:v>
                </c:pt>
                <c:pt idx="79">
                  <c:v>6.7100000000000005E-4</c:v>
                </c:pt>
                <c:pt idx="80">
                  <c:v>5.8799999999999998E-4</c:v>
                </c:pt>
                <c:pt idx="81">
                  <c:v>8.7000000000000001E-4</c:v>
                </c:pt>
                <c:pt idx="82">
                  <c:v>1.33E-3</c:v>
                </c:pt>
                <c:pt idx="83">
                  <c:v>1.49E-3</c:v>
                </c:pt>
                <c:pt idx="84">
                  <c:v>1.75E-3</c:v>
                </c:pt>
                <c:pt idx="85">
                  <c:v>2.31E-3</c:v>
                </c:pt>
                <c:pt idx="86">
                  <c:v>3.3899999999999998E-3</c:v>
                </c:pt>
                <c:pt idx="87">
                  <c:v>6.0299999999999998E-3</c:v>
                </c:pt>
                <c:pt idx="88">
                  <c:v>6.0699999999999999E-3</c:v>
                </c:pt>
                <c:pt idx="89">
                  <c:v>4.8199999999999996E-3</c:v>
                </c:pt>
                <c:pt idx="90">
                  <c:v>5.1999999999999998E-3</c:v>
                </c:pt>
                <c:pt idx="91">
                  <c:v>5.6600000000000001E-3</c:v>
                </c:pt>
                <c:pt idx="92">
                  <c:v>6.1900000000000002E-3</c:v>
                </c:pt>
                <c:pt idx="93">
                  <c:v>6.5700000000000003E-3</c:v>
                </c:pt>
                <c:pt idx="94">
                  <c:v>7.0899999999999999E-3</c:v>
                </c:pt>
                <c:pt idx="95">
                  <c:v>7.7999999999999996E-3</c:v>
                </c:pt>
                <c:pt idx="96">
                  <c:v>8.26E-3</c:v>
                </c:pt>
                <c:pt idx="97">
                  <c:v>8.5199999999999998E-3</c:v>
                </c:pt>
                <c:pt idx="98">
                  <c:v>8.9499999999999996E-3</c:v>
                </c:pt>
                <c:pt idx="99">
                  <c:v>9.4500000000000001E-3</c:v>
                </c:pt>
                <c:pt idx="100">
                  <c:v>9.8799999999999999E-3</c:v>
                </c:pt>
                <c:pt idx="101">
                  <c:v>9.9799999999999993E-3</c:v>
                </c:pt>
                <c:pt idx="102">
                  <c:v>1.03E-2</c:v>
                </c:pt>
                <c:pt idx="103">
                  <c:v>1.0500000000000001E-2</c:v>
                </c:pt>
                <c:pt idx="104">
                  <c:v>1.0699999999999999E-2</c:v>
                </c:pt>
                <c:pt idx="105">
                  <c:v>1.09E-2</c:v>
                </c:pt>
                <c:pt idx="106">
                  <c:v>1.11E-2</c:v>
                </c:pt>
                <c:pt idx="107">
                  <c:v>1.12E-2</c:v>
                </c:pt>
                <c:pt idx="108">
                  <c:v>1.1299999999999999E-2</c:v>
                </c:pt>
                <c:pt idx="109">
                  <c:v>1.1599999999999999E-2</c:v>
                </c:pt>
                <c:pt idx="110">
                  <c:v>1.18E-2</c:v>
                </c:pt>
                <c:pt idx="111">
                  <c:v>1.1900000000000001E-2</c:v>
                </c:pt>
                <c:pt idx="112">
                  <c:v>1.2E-2</c:v>
                </c:pt>
                <c:pt idx="113">
                  <c:v>1.21E-2</c:v>
                </c:pt>
                <c:pt idx="114">
                  <c:v>1.21E-2</c:v>
                </c:pt>
                <c:pt idx="115">
                  <c:v>1.21E-2</c:v>
                </c:pt>
                <c:pt idx="116">
                  <c:v>1.2E-2</c:v>
                </c:pt>
                <c:pt idx="117">
                  <c:v>1.1900000000000001E-2</c:v>
                </c:pt>
                <c:pt idx="118">
                  <c:v>1.18E-2</c:v>
                </c:pt>
                <c:pt idx="119">
                  <c:v>1.18E-2</c:v>
                </c:pt>
                <c:pt idx="120">
                  <c:v>1.18E-2</c:v>
                </c:pt>
                <c:pt idx="121">
                  <c:v>1.15E-2</c:v>
                </c:pt>
                <c:pt idx="122">
                  <c:v>1.14E-2</c:v>
                </c:pt>
                <c:pt idx="123">
                  <c:v>1.12E-2</c:v>
                </c:pt>
                <c:pt idx="124">
                  <c:v>1.11E-2</c:v>
                </c:pt>
                <c:pt idx="125">
                  <c:v>1.0999999999999999E-2</c:v>
                </c:pt>
                <c:pt idx="126">
                  <c:v>1.0699999999999999E-2</c:v>
                </c:pt>
                <c:pt idx="127">
                  <c:v>1.04E-2</c:v>
                </c:pt>
                <c:pt idx="128">
                  <c:v>1.0200000000000001E-2</c:v>
                </c:pt>
                <c:pt idx="129">
                  <c:v>1.01E-2</c:v>
                </c:pt>
                <c:pt idx="130">
                  <c:v>9.7400000000000004E-3</c:v>
                </c:pt>
                <c:pt idx="131">
                  <c:v>9.4000000000000004E-3</c:v>
                </c:pt>
                <c:pt idx="132">
                  <c:v>9.1999999999999998E-3</c:v>
                </c:pt>
                <c:pt idx="133">
                  <c:v>9.0500000000000008E-3</c:v>
                </c:pt>
                <c:pt idx="134">
                  <c:v>8.7399999999999995E-3</c:v>
                </c:pt>
                <c:pt idx="135">
                  <c:v>8.3300000000000006E-3</c:v>
                </c:pt>
                <c:pt idx="136">
                  <c:v>8.0800000000000004E-3</c:v>
                </c:pt>
                <c:pt idx="137">
                  <c:v>7.7299999999999999E-3</c:v>
                </c:pt>
                <c:pt idx="138">
                  <c:v>7.5300000000000002E-3</c:v>
                </c:pt>
                <c:pt idx="139">
                  <c:v>7.3499999999999998E-3</c:v>
                </c:pt>
                <c:pt idx="140">
                  <c:v>7.1500000000000001E-3</c:v>
                </c:pt>
                <c:pt idx="141">
                  <c:v>6.8799999999999998E-3</c:v>
                </c:pt>
                <c:pt idx="142">
                  <c:v>6.6600000000000001E-3</c:v>
                </c:pt>
                <c:pt idx="143">
                  <c:v>6.5300000000000002E-3</c:v>
                </c:pt>
                <c:pt idx="144">
                  <c:v>6.3600000000000002E-3</c:v>
                </c:pt>
                <c:pt idx="145">
                  <c:v>6.0800000000000003E-3</c:v>
                </c:pt>
                <c:pt idx="146">
                  <c:v>5.7999999999999996E-3</c:v>
                </c:pt>
                <c:pt idx="147">
                  <c:v>5.7499999999999999E-3</c:v>
                </c:pt>
                <c:pt idx="148">
                  <c:v>5.6600000000000001E-3</c:v>
                </c:pt>
                <c:pt idx="149">
                  <c:v>5.4799999999999996E-3</c:v>
                </c:pt>
                <c:pt idx="150">
                  <c:v>5.3800000000000002E-3</c:v>
                </c:pt>
                <c:pt idx="151">
                  <c:v>5.2300000000000003E-3</c:v>
                </c:pt>
                <c:pt idx="152">
                  <c:v>5.1599999999999997E-3</c:v>
                </c:pt>
                <c:pt idx="153">
                  <c:v>5.0299999999999997E-3</c:v>
                </c:pt>
                <c:pt idx="154">
                  <c:v>4.9199999999999999E-3</c:v>
                </c:pt>
                <c:pt idx="155">
                  <c:v>4.9300000000000004E-3</c:v>
                </c:pt>
                <c:pt idx="156">
                  <c:v>5.0299999999999997E-3</c:v>
                </c:pt>
                <c:pt idx="157">
                  <c:v>4.9800000000000001E-3</c:v>
                </c:pt>
                <c:pt idx="158">
                  <c:v>4.96E-3</c:v>
                </c:pt>
                <c:pt idx="159">
                  <c:v>4.9500000000000004E-3</c:v>
                </c:pt>
                <c:pt idx="160">
                  <c:v>5.0699999999999999E-3</c:v>
                </c:pt>
                <c:pt idx="161">
                  <c:v>5.0099999999999997E-3</c:v>
                </c:pt>
                <c:pt idx="162">
                  <c:v>4.9800000000000001E-3</c:v>
                </c:pt>
                <c:pt idx="163">
                  <c:v>5.1000000000000004E-3</c:v>
                </c:pt>
                <c:pt idx="164">
                  <c:v>5.28E-3</c:v>
                </c:pt>
                <c:pt idx="165">
                  <c:v>5.3499999999999997E-3</c:v>
                </c:pt>
                <c:pt idx="166">
                  <c:v>5.3200000000000001E-3</c:v>
                </c:pt>
                <c:pt idx="167">
                  <c:v>5.3600000000000002E-3</c:v>
                </c:pt>
                <c:pt idx="168">
                  <c:v>5.4099999999999999E-3</c:v>
                </c:pt>
                <c:pt idx="169">
                  <c:v>5.4200000000000003E-3</c:v>
                </c:pt>
                <c:pt idx="170">
                  <c:v>5.3899999999999998E-3</c:v>
                </c:pt>
                <c:pt idx="171">
                  <c:v>5.3099999999999996E-3</c:v>
                </c:pt>
                <c:pt idx="172">
                  <c:v>5.28E-3</c:v>
                </c:pt>
                <c:pt idx="173">
                  <c:v>5.3400000000000001E-3</c:v>
                </c:pt>
                <c:pt idx="174">
                  <c:v>5.4099999999999999E-3</c:v>
                </c:pt>
                <c:pt idx="175">
                  <c:v>5.4999999999999997E-3</c:v>
                </c:pt>
                <c:pt idx="176">
                  <c:v>5.4999999999999997E-3</c:v>
                </c:pt>
                <c:pt idx="177">
                  <c:v>5.4299999999999999E-3</c:v>
                </c:pt>
                <c:pt idx="178">
                  <c:v>5.4900000000000001E-3</c:v>
                </c:pt>
                <c:pt idx="179">
                  <c:v>5.45E-3</c:v>
                </c:pt>
                <c:pt idx="180">
                  <c:v>5.3899999999999998E-3</c:v>
                </c:pt>
                <c:pt idx="181">
                  <c:v>5.2900000000000004E-3</c:v>
                </c:pt>
                <c:pt idx="182">
                  <c:v>5.28E-3</c:v>
                </c:pt>
                <c:pt idx="183">
                  <c:v>5.28E-3</c:v>
                </c:pt>
                <c:pt idx="184">
                  <c:v>5.2399999999999999E-3</c:v>
                </c:pt>
                <c:pt idx="185">
                  <c:v>5.1399999999999996E-3</c:v>
                </c:pt>
                <c:pt idx="186">
                  <c:v>5.0099999999999997E-3</c:v>
                </c:pt>
                <c:pt idx="187">
                  <c:v>4.8199999999999996E-3</c:v>
                </c:pt>
                <c:pt idx="188">
                  <c:v>4.5799999999999999E-3</c:v>
                </c:pt>
                <c:pt idx="189">
                  <c:v>4.3600000000000002E-3</c:v>
                </c:pt>
                <c:pt idx="190">
                  <c:v>4.3499999999999997E-3</c:v>
                </c:pt>
                <c:pt idx="191">
                  <c:v>4.45E-3</c:v>
                </c:pt>
                <c:pt idx="192">
                  <c:v>4.1200000000000004E-3</c:v>
                </c:pt>
                <c:pt idx="193">
                  <c:v>3.7699999999999999E-3</c:v>
                </c:pt>
                <c:pt idx="194">
                  <c:v>3.63E-3</c:v>
                </c:pt>
                <c:pt idx="195">
                  <c:v>3.46E-3</c:v>
                </c:pt>
                <c:pt idx="196">
                  <c:v>3.4499999999999999E-3</c:v>
                </c:pt>
                <c:pt idx="197">
                  <c:v>3.2799999999999999E-3</c:v>
                </c:pt>
                <c:pt idx="198">
                  <c:v>2.9199999999999999E-3</c:v>
                </c:pt>
                <c:pt idx="199">
                  <c:v>2.7599999999999999E-3</c:v>
                </c:pt>
                <c:pt idx="200">
                  <c:v>2.7200000000000002E-3</c:v>
                </c:pt>
                <c:pt idx="201">
                  <c:v>2.32E-3</c:v>
                </c:pt>
                <c:pt idx="202">
                  <c:v>1.9599999999999999E-3</c:v>
                </c:pt>
                <c:pt idx="203">
                  <c:v>1.67E-3</c:v>
                </c:pt>
                <c:pt idx="204">
                  <c:v>1.5200000000000001E-3</c:v>
                </c:pt>
                <c:pt idx="205">
                  <c:v>1.3699999999999999E-3</c:v>
                </c:pt>
                <c:pt idx="206">
                  <c:v>1.1000000000000001E-3</c:v>
                </c:pt>
                <c:pt idx="207">
                  <c:v>8.9400000000000005E-4</c:v>
                </c:pt>
                <c:pt idx="208">
                  <c:v>6.5700000000000003E-4</c:v>
                </c:pt>
                <c:pt idx="209">
                  <c:v>5.1099999999999995E-4</c:v>
                </c:pt>
                <c:pt idx="210">
                  <c:v>4.6200000000000001E-4</c:v>
                </c:pt>
                <c:pt idx="211">
                  <c:v>4.2900000000000002E-4</c:v>
                </c:pt>
                <c:pt idx="212">
                  <c:v>3.28E-4</c:v>
                </c:pt>
                <c:pt idx="213">
                  <c:v>1.7799999999999999E-4</c:v>
                </c:pt>
                <c:pt idx="214">
                  <c:v>1.27E-5</c:v>
                </c:pt>
                <c:pt idx="215">
                  <c:v>-9.7800000000000006E-5</c:v>
                </c:pt>
                <c:pt idx="216">
                  <c:v>-9.73E-6</c:v>
                </c:pt>
                <c:pt idx="217">
                  <c:v>-3.0700000000000001E-5</c:v>
                </c:pt>
                <c:pt idx="218">
                  <c:v>-9.0600000000000007E-5</c:v>
                </c:pt>
                <c:pt idx="219">
                  <c:v>-1.6100000000000001E-4</c:v>
                </c:pt>
                <c:pt idx="220">
                  <c:v>-2.12E-4</c:v>
                </c:pt>
                <c:pt idx="221">
                  <c:v>-2.7700000000000001E-4</c:v>
                </c:pt>
                <c:pt idx="222">
                  <c:v>-2.3499999999999999E-4</c:v>
                </c:pt>
                <c:pt idx="223">
                  <c:v>-1.01E-4</c:v>
                </c:pt>
                <c:pt idx="224">
                  <c:v>-4.32E-5</c:v>
                </c:pt>
                <c:pt idx="225">
                  <c:v>-5.8699999999999997E-5</c:v>
                </c:pt>
                <c:pt idx="226">
                  <c:v>8.8300000000000005E-5</c:v>
                </c:pt>
                <c:pt idx="227">
                  <c:v>2.7300000000000002E-4</c:v>
                </c:pt>
                <c:pt idx="228">
                  <c:v>3.3700000000000001E-4</c:v>
                </c:pt>
                <c:pt idx="229">
                  <c:v>3.2699999999999998E-4</c:v>
                </c:pt>
                <c:pt idx="230">
                  <c:v>4.4499999999999997E-4</c:v>
                </c:pt>
                <c:pt idx="231">
                  <c:v>6.4800000000000003E-4</c:v>
                </c:pt>
                <c:pt idx="232">
                  <c:v>8.43E-4</c:v>
                </c:pt>
                <c:pt idx="233">
                  <c:v>9.5E-4</c:v>
                </c:pt>
                <c:pt idx="234">
                  <c:v>1.07E-3</c:v>
                </c:pt>
                <c:pt idx="235">
                  <c:v>1.15E-3</c:v>
                </c:pt>
                <c:pt idx="236">
                  <c:v>1.33E-3</c:v>
                </c:pt>
                <c:pt idx="237">
                  <c:v>1.5100000000000001E-3</c:v>
                </c:pt>
                <c:pt idx="238">
                  <c:v>1.7600000000000001E-3</c:v>
                </c:pt>
                <c:pt idx="239">
                  <c:v>1.9499999999999999E-3</c:v>
                </c:pt>
                <c:pt idx="240">
                  <c:v>2.1800000000000001E-3</c:v>
                </c:pt>
                <c:pt idx="241">
                  <c:v>2.4399999999999999E-3</c:v>
                </c:pt>
                <c:pt idx="242">
                  <c:v>2.7299999999999998E-3</c:v>
                </c:pt>
                <c:pt idx="243">
                  <c:v>3.2399999999999998E-3</c:v>
                </c:pt>
                <c:pt idx="244">
                  <c:v>4.1399999999999996E-3</c:v>
                </c:pt>
                <c:pt idx="245">
                  <c:v>5.3E-3</c:v>
                </c:pt>
                <c:pt idx="246">
                  <c:v>7.0000000000000001E-3</c:v>
                </c:pt>
                <c:pt idx="247">
                  <c:v>9.3600000000000003E-3</c:v>
                </c:pt>
                <c:pt idx="248">
                  <c:v>1.26E-2</c:v>
                </c:pt>
                <c:pt idx="249">
                  <c:v>1.6799999999999999E-2</c:v>
                </c:pt>
                <c:pt idx="250">
                  <c:v>2.1700000000000001E-2</c:v>
                </c:pt>
                <c:pt idx="251">
                  <c:v>2.7300000000000001E-2</c:v>
                </c:pt>
                <c:pt idx="252">
                  <c:v>3.3300000000000003E-2</c:v>
                </c:pt>
                <c:pt idx="253">
                  <c:v>3.9699999999999999E-2</c:v>
                </c:pt>
                <c:pt idx="254">
                  <c:v>4.6800000000000001E-2</c:v>
                </c:pt>
                <c:pt idx="255">
                  <c:v>5.5E-2</c:v>
                </c:pt>
                <c:pt idx="256">
                  <c:v>6.54E-2</c:v>
                </c:pt>
                <c:pt idx="257">
                  <c:v>7.9000000000000001E-2</c:v>
                </c:pt>
                <c:pt idx="258">
                  <c:v>9.5000000000000001E-2</c:v>
                </c:pt>
                <c:pt idx="259">
                  <c:v>0.111</c:v>
                </c:pt>
                <c:pt idx="260">
                  <c:v>0.123</c:v>
                </c:pt>
                <c:pt idx="261">
                  <c:v>0.13100000000000001</c:v>
                </c:pt>
                <c:pt idx="262">
                  <c:v>0.13500000000000001</c:v>
                </c:pt>
                <c:pt idx="263">
                  <c:v>0.13500000000000001</c:v>
                </c:pt>
                <c:pt idx="264">
                  <c:v>0.13200000000000001</c:v>
                </c:pt>
                <c:pt idx="265">
                  <c:v>0.129</c:v>
                </c:pt>
                <c:pt idx="266">
                  <c:v>0.125</c:v>
                </c:pt>
                <c:pt idx="267">
                  <c:v>0.122</c:v>
                </c:pt>
                <c:pt idx="268">
                  <c:v>0.11799999999999999</c:v>
                </c:pt>
                <c:pt idx="269">
                  <c:v>0.115</c:v>
                </c:pt>
                <c:pt idx="270">
                  <c:v>0.112</c:v>
                </c:pt>
                <c:pt idx="271">
                  <c:v>0.108</c:v>
                </c:pt>
                <c:pt idx="272">
                  <c:v>0.10299999999999999</c:v>
                </c:pt>
                <c:pt idx="273">
                  <c:v>9.5799999999999996E-2</c:v>
                </c:pt>
                <c:pt idx="274">
                  <c:v>8.3000000000000004E-2</c:v>
                </c:pt>
                <c:pt idx="275">
                  <c:v>6.4399999999999999E-2</c:v>
                </c:pt>
                <c:pt idx="276">
                  <c:v>4.36E-2</c:v>
                </c:pt>
                <c:pt idx="277">
                  <c:v>2.5600000000000001E-2</c:v>
                </c:pt>
                <c:pt idx="278">
                  <c:v>1.3299999999999999E-2</c:v>
                </c:pt>
                <c:pt idx="279">
                  <c:v>6.45E-3</c:v>
                </c:pt>
                <c:pt idx="280">
                  <c:v>3.4099999999999998E-3</c:v>
                </c:pt>
                <c:pt idx="281">
                  <c:v>2.14E-3</c:v>
                </c:pt>
                <c:pt idx="282">
                  <c:v>1.5E-3</c:v>
                </c:pt>
                <c:pt idx="283">
                  <c:v>1.1000000000000001E-3</c:v>
                </c:pt>
                <c:pt idx="284">
                  <c:v>8.9300000000000002E-4</c:v>
                </c:pt>
                <c:pt idx="285">
                  <c:v>6.2E-4</c:v>
                </c:pt>
                <c:pt idx="286">
                  <c:v>4.8000000000000001E-4</c:v>
                </c:pt>
                <c:pt idx="287">
                  <c:v>3.88E-4</c:v>
                </c:pt>
                <c:pt idx="288">
                  <c:v>2.63E-4</c:v>
                </c:pt>
                <c:pt idx="289">
                  <c:v>9.6100000000000005E-5</c:v>
                </c:pt>
                <c:pt idx="290">
                  <c:v>-1.95E-5</c:v>
                </c:pt>
                <c:pt idx="291">
                  <c:v>-6.2899999999999997E-5</c:v>
                </c:pt>
                <c:pt idx="292">
                  <c:v>-2.4300000000000001E-5</c:v>
                </c:pt>
                <c:pt idx="293">
                  <c:v>7.2799999999999994E-5</c:v>
                </c:pt>
                <c:pt idx="294">
                  <c:v>1.73E-4</c:v>
                </c:pt>
                <c:pt idx="295">
                  <c:v>1.1400000000000001E-4</c:v>
                </c:pt>
                <c:pt idx="296">
                  <c:v>2.2500000000000001E-5</c:v>
                </c:pt>
                <c:pt idx="297">
                  <c:v>-1.1800000000000001E-5</c:v>
                </c:pt>
                <c:pt idx="298">
                  <c:v>9.0199999999999997E-5</c:v>
                </c:pt>
                <c:pt idx="299">
                  <c:v>2.1499999999999999E-4</c:v>
                </c:pt>
                <c:pt idx="300">
                  <c:v>2.6899999999999998E-4</c:v>
                </c:pt>
                <c:pt idx="301">
                  <c:v>2.9399999999999999E-4</c:v>
                </c:pt>
                <c:pt idx="302">
                  <c:v>3.8900000000000002E-4</c:v>
                </c:pt>
                <c:pt idx="303">
                  <c:v>5.0600000000000005E-4</c:v>
                </c:pt>
                <c:pt idx="304">
                  <c:v>7.2400000000000003E-4</c:v>
                </c:pt>
                <c:pt idx="305">
                  <c:v>1.0399999999999999E-3</c:v>
                </c:pt>
                <c:pt idx="306">
                  <c:v>1.5299999999999999E-3</c:v>
                </c:pt>
                <c:pt idx="307">
                  <c:v>2.2699999999999999E-3</c:v>
                </c:pt>
                <c:pt idx="308">
                  <c:v>3.47E-3</c:v>
                </c:pt>
                <c:pt idx="309">
                  <c:v>4.9899999999999996E-3</c:v>
                </c:pt>
                <c:pt idx="310">
                  <c:v>6.9300000000000004E-3</c:v>
                </c:pt>
                <c:pt idx="311">
                  <c:v>9.0600000000000003E-3</c:v>
                </c:pt>
                <c:pt idx="312">
                  <c:v>1.12E-2</c:v>
                </c:pt>
                <c:pt idx="313">
                  <c:v>1.29E-2</c:v>
                </c:pt>
                <c:pt idx="314">
                  <c:v>1.43E-2</c:v>
                </c:pt>
                <c:pt idx="315">
                  <c:v>1.5299999999999999E-2</c:v>
                </c:pt>
                <c:pt idx="316">
                  <c:v>1.6299999999999999E-2</c:v>
                </c:pt>
                <c:pt idx="317">
                  <c:v>1.6899999999999998E-2</c:v>
                </c:pt>
                <c:pt idx="318">
                  <c:v>1.7500000000000002E-2</c:v>
                </c:pt>
                <c:pt idx="319">
                  <c:v>1.7999999999999999E-2</c:v>
                </c:pt>
                <c:pt idx="320">
                  <c:v>1.84E-2</c:v>
                </c:pt>
                <c:pt idx="321">
                  <c:v>1.8800000000000001E-2</c:v>
                </c:pt>
                <c:pt idx="322">
                  <c:v>1.9099999999999999E-2</c:v>
                </c:pt>
                <c:pt idx="323">
                  <c:v>1.9099999999999999E-2</c:v>
                </c:pt>
                <c:pt idx="324">
                  <c:v>1.89E-2</c:v>
                </c:pt>
                <c:pt idx="325">
                  <c:v>1.84E-2</c:v>
                </c:pt>
                <c:pt idx="326">
                  <c:v>1.7399999999999999E-2</c:v>
                </c:pt>
                <c:pt idx="327">
                  <c:v>1.5800000000000002E-2</c:v>
                </c:pt>
                <c:pt idx="328">
                  <c:v>1.37E-2</c:v>
                </c:pt>
                <c:pt idx="329">
                  <c:v>1.12E-2</c:v>
                </c:pt>
                <c:pt idx="330">
                  <c:v>8.5699999999999995E-3</c:v>
                </c:pt>
                <c:pt idx="331">
                  <c:v>6.1199999999999996E-3</c:v>
                </c:pt>
                <c:pt idx="332">
                  <c:v>4.3E-3</c:v>
                </c:pt>
                <c:pt idx="333">
                  <c:v>3.1199999999999999E-3</c:v>
                </c:pt>
                <c:pt idx="334">
                  <c:v>2.5100000000000001E-3</c:v>
                </c:pt>
                <c:pt idx="335">
                  <c:v>2.31E-3</c:v>
                </c:pt>
                <c:pt idx="336">
                  <c:v>2.4099999999999998E-3</c:v>
                </c:pt>
                <c:pt idx="337">
                  <c:v>2.5999999999999999E-3</c:v>
                </c:pt>
                <c:pt idx="338">
                  <c:v>2.6800000000000001E-3</c:v>
                </c:pt>
                <c:pt idx="339">
                  <c:v>2.5699999999999998E-3</c:v>
                </c:pt>
                <c:pt idx="340">
                  <c:v>2.3999999999999998E-3</c:v>
                </c:pt>
                <c:pt idx="341">
                  <c:v>2.0899999999999998E-3</c:v>
                </c:pt>
                <c:pt idx="342">
                  <c:v>1.8400000000000001E-3</c:v>
                </c:pt>
                <c:pt idx="343">
                  <c:v>1.6000000000000001E-3</c:v>
                </c:pt>
                <c:pt idx="344">
                  <c:v>1.39E-3</c:v>
                </c:pt>
                <c:pt idx="345">
                  <c:v>1.25E-3</c:v>
                </c:pt>
                <c:pt idx="346">
                  <c:v>1.2899999999999999E-3</c:v>
                </c:pt>
                <c:pt idx="347">
                  <c:v>1.3799999999999999E-3</c:v>
                </c:pt>
                <c:pt idx="348">
                  <c:v>1.48E-3</c:v>
                </c:pt>
                <c:pt idx="349">
                  <c:v>1.49E-3</c:v>
                </c:pt>
                <c:pt idx="350">
                  <c:v>1.47E-3</c:v>
                </c:pt>
                <c:pt idx="351">
                  <c:v>1.33E-3</c:v>
                </c:pt>
                <c:pt idx="352">
                  <c:v>1.1900000000000001E-3</c:v>
                </c:pt>
                <c:pt idx="353">
                  <c:v>9.8700000000000003E-4</c:v>
                </c:pt>
                <c:pt idx="354">
                  <c:v>8.0800000000000002E-4</c:v>
                </c:pt>
                <c:pt idx="355">
                  <c:v>6.87E-4</c:v>
                </c:pt>
                <c:pt idx="356">
                  <c:v>6.96E-4</c:v>
                </c:pt>
                <c:pt idx="357">
                  <c:v>6.5799999999999995E-4</c:v>
                </c:pt>
                <c:pt idx="358">
                  <c:v>6.3400000000000001E-4</c:v>
                </c:pt>
                <c:pt idx="359">
                  <c:v>5.22E-4</c:v>
                </c:pt>
                <c:pt idx="360">
                  <c:v>4.57E-4</c:v>
                </c:pt>
                <c:pt idx="361">
                  <c:v>3.7399999999999998E-4</c:v>
                </c:pt>
                <c:pt idx="362">
                  <c:v>3.4499999999999998E-4</c:v>
                </c:pt>
                <c:pt idx="363">
                  <c:v>2.9E-4</c:v>
                </c:pt>
                <c:pt idx="364">
                  <c:v>2.3499999999999999E-4</c:v>
                </c:pt>
                <c:pt idx="365">
                  <c:v>2.1499999999999999E-4</c:v>
                </c:pt>
                <c:pt idx="366">
                  <c:v>2.32E-4</c:v>
                </c:pt>
                <c:pt idx="367">
                  <c:v>2.4699999999999999E-4</c:v>
                </c:pt>
                <c:pt idx="368">
                  <c:v>2.6600000000000001E-4</c:v>
                </c:pt>
                <c:pt idx="369">
                  <c:v>2.5999999999999998E-4</c:v>
                </c:pt>
                <c:pt idx="370">
                  <c:v>2.4000000000000001E-4</c:v>
                </c:pt>
                <c:pt idx="371">
                  <c:v>2.14E-4</c:v>
                </c:pt>
                <c:pt idx="372">
                  <c:v>2.92E-4</c:v>
                </c:pt>
                <c:pt idx="373">
                  <c:v>3.7599999999999998E-4</c:v>
                </c:pt>
                <c:pt idx="374">
                  <c:v>4.0700000000000003E-4</c:v>
                </c:pt>
                <c:pt idx="375">
                  <c:v>3.6299999999999999E-4</c:v>
                </c:pt>
                <c:pt idx="376">
                  <c:v>3.1599999999999998E-4</c:v>
                </c:pt>
                <c:pt idx="377">
                  <c:v>1.76E-4</c:v>
                </c:pt>
                <c:pt idx="378">
                  <c:v>8.7899999999999995E-5</c:v>
                </c:pt>
                <c:pt idx="379">
                  <c:v>-1.5999999999999999E-5</c:v>
                </c:pt>
                <c:pt idx="380">
                  <c:v>-9.8499999999999995E-5</c:v>
                </c:pt>
                <c:pt idx="381">
                  <c:v>-2.3000000000000001E-4</c:v>
                </c:pt>
                <c:pt idx="382">
                  <c:v>-2.8899999999999998E-4</c:v>
                </c:pt>
                <c:pt idx="383">
                  <c:v>-2.8699999999999998E-4</c:v>
                </c:pt>
                <c:pt idx="384">
                  <c:v>-2.61E-4</c:v>
                </c:pt>
                <c:pt idx="385">
                  <c:v>-2.2100000000000001E-4</c:v>
                </c:pt>
                <c:pt idx="386">
                  <c:v>-1.1400000000000001E-4</c:v>
                </c:pt>
                <c:pt idx="387">
                  <c:v>1.1E-5</c:v>
                </c:pt>
                <c:pt idx="388">
                  <c:v>1.5799999999999999E-4</c:v>
                </c:pt>
                <c:pt idx="389">
                  <c:v>3.4499999999999998E-4</c:v>
                </c:pt>
                <c:pt idx="390">
                  <c:v>5.8799999999999998E-4</c:v>
                </c:pt>
                <c:pt idx="391">
                  <c:v>7.9299999999999998E-4</c:v>
                </c:pt>
                <c:pt idx="392">
                  <c:v>9.5500000000000001E-4</c:v>
                </c:pt>
                <c:pt idx="393">
                  <c:v>1.08E-3</c:v>
                </c:pt>
                <c:pt idx="394">
                  <c:v>1.17E-3</c:v>
                </c:pt>
                <c:pt idx="395">
                  <c:v>1.24E-3</c:v>
                </c:pt>
                <c:pt idx="396">
                  <c:v>1.3699999999999999E-3</c:v>
                </c:pt>
                <c:pt idx="397">
                  <c:v>1.48E-3</c:v>
                </c:pt>
                <c:pt idx="398">
                  <c:v>1.5900000000000001E-3</c:v>
                </c:pt>
                <c:pt idx="399">
                  <c:v>1.65E-3</c:v>
                </c:pt>
                <c:pt idx="400">
                  <c:v>1.6800000000000001E-3</c:v>
                </c:pt>
                <c:pt idx="401">
                  <c:v>1.6999999999999999E-3</c:v>
                </c:pt>
                <c:pt idx="402">
                  <c:v>1.7899999999999999E-3</c:v>
                </c:pt>
                <c:pt idx="403">
                  <c:v>1.8799999999999999E-3</c:v>
                </c:pt>
                <c:pt idx="404">
                  <c:v>1.98E-3</c:v>
                </c:pt>
                <c:pt idx="405">
                  <c:v>2.0400000000000001E-3</c:v>
                </c:pt>
                <c:pt idx="406">
                  <c:v>2.0899999999999998E-3</c:v>
                </c:pt>
                <c:pt idx="407">
                  <c:v>2.1199999999999999E-3</c:v>
                </c:pt>
                <c:pt idx="408">
                  <c:v>2.2100000000000002E-3</c:v>
                </c:pt>
                <c:pt idx="409">
                  <c:v>2.2699999999999999E-3</c:v>
                </c:pt>
                <c:pt idx="410">
                  <c:v>2.3500000000000001E-3</c:v>
                </c:pt>
                <c:pt idx="411">
                  <c:v>2.3999999999999998E-3</c:v>
                </c:pt>
                <c:pt idx="412">
                  <c:v>2.4399999999999999E-3</c:v>
                </c:pt>
                <c:pt idx="413">
                  <c:v>2.5000000000000001E-3</c:v>
                </c:pt>
                <c:pt idx="414">
                  <c:v>2.5699999999999998E-3</c:v>
                </c:pt>
                <c:pt idx="415">
                  <c:v>2.6800000000000001E-3</c:v>
                </c:pt>
                <c:pt idx="416">
                  <c:v>2.8500000000000001E-3</c:v>
                </c:pt>
                <c:pt idx="417">
                  <c:v>2.9099999999999998E-3</c:v>
                </c:pt>
                <c:pt idx="418">
                  <c:v>2.99E-3</c:v>
                </c:pt>
                <c:pt idx="419">
                  <c:v>3.0899999999999999E-3</c:v>
                </c:pt>
                <c:pt idx="420">
                  <c:v>3.29E-3</c:v>
                </c:pt>
                <c:pt idx="421">
                  <c:v>3.3999999999999998E-3</c:v>
                </c:pt>
                <c:pt idx="422">
                  <c:v>3.49E-3</c:v>
                </c:pt>
                <c:pt idx="423">
                  <c:v>3.7299999999999998E-3</c:v>
                </c:pt>
                <c:pt idx="424">
                  <c:v>3.9199999999999999E-3</c:v>
                </c:pt>
                <c:pt idx="425">
                  <c:v>4.2199999999999998E-3</c:v>
                </c:pt>
                <c:pt idx="426">
                  <c:v>4.7499999999999999E-3</c:v>
                </c:pt>
                <c:pt idx="427">
                  <c:v>5.2500000000000003E-3</c:v>
                </c:pt>
                <c:pt idx="428">
                  <c:v>5.6899999999999997E-3</c:v>
                </c:pt>
                <c:pt idx="429">
                  <c:v>6.1199999999999996E-3</c:v>
                </c:pt>
                <c:pt idx="430">
                  <c:v>6.6299999999999996E-3</c:v>
                </c:pt>
                <c:pt idx="431">
                  <c:v>7.0099999999999997E-3</c:v>
                </c:pt>
                <c:pt idx="432">
                  <c:v>7.3200000000000001E-3</c:v>
                </c:pt>
                <c:pt idx="433">
                  <c:v>7.4900000000000001E-3</c:v>
                </c:pt>
                <c:pt idx="434">
                  <c:v>7.6E-3</c:v>
                </c:pt>
                <c:pt idx="435">
                  <c:v>7.8499999999999993E-3</c:v>
                </c:pt>
                <c:pt idx="436">
                  <c:v>8.8299999999999993E-3</c:v>
                </c:pt>
                <c:pt idx="437">
                  <c:v>1.04E-2</c:v>
                </c:pt>
                <c:pt idx="438">
                  <c:v>1.15E-2</c:v>
                </c:pt>
                <c:pt idx="439">
                  <c:v>1.23E-2</c:v>
                </c:pt>
                <c:pt idx="440">
                  <c:v>1.2999999999999999E-2</c:v>
                </c:pt>
                <c:pt idx="441">
                  <c:v>1.34E-2</c:v>
                </c:pt>
                <c:pt idx="442">
                  <c:v>1.34E-2</c:v>
                </c:pt>
                <c:pt idx="443">
                  <c:v>1.2800000000000001E-2</c:v>
                </c:pt>
                <c:pt idx="444">
                  <c:v>1.18E-2</c:v>
                </c:pt>
                <c:pt idx="445">
                  <c:v>1.0699999999999999E-2</c:v>
                </c:pt>
                <c:pt idx="446">
                  <c:v>9.6600000000000002E-3</c:v>
                </c:pt>
                <c:pt idx="447">
                  <c:v>8.7799999999999996E-3</c:v>
                </c:pt>
                <c:pt idx="448">
                  <c:v>8.6999999999999994E-3</c:v>
                </c:pt>
                <c:pt idx="449">
                  <c:v>9.2899999999999996E-3</c:v>
                </c:pt>
                <c:pt idx="450">
                  <c:v>9.8700000000000003E-3</c:v>
                </c:pt>
                <c:pt idx="451">
                  <c:v>1.06E-2</c:v>
                </c:pt>
                <c:pt idx="452">
                  <c:v>1.1599999999999999E-2</c:v>
                </c:pt>
                <c:pt idx="453">
                  <c:v>1.2200000000000001E-2</c:v>
                </c:pt>
                <c:pt idx="454">
                  <c:v>1.3100000000000001E-2</c:v>
                </c:pt>
                <c:pt idx="455">
                  <c:v>1.41E-2</c:v>
                </c:pt>
                <c:pt idx="456">
                  <c:v>1.4999999999999999E-2</c:v>
                </c:pt>
                <c:pt idx="457">
                  <c:v>1.5900000000000001E-2</c:v>
                </c:pt>
                <c:pt idx="458">
                  <c:v>1.7000000000000001E-2</c:v>
                </c:pt>
                <c:pt idx="459">
                  <c:v>1.7999999999999999E-2</c:v>
                </c:pt>
                <c:pt idx="460">
                  <c:v>1.9099999999999999E-2</c:v>
                </c:pt>
                <c:pt idx="461">
                  <c:v>2.0899999999999998E-2</c:v>
                </c:pt>
                <c:pt idx="462">
                  <c:v>2.2599999999999999E-2</c:v>
                </c:pt>
                <c:pt idx="463">
                  <c:v>2.41E-2</c:v>
                </c:pt>
                <c:pt idx="464">
                  <c:v>2.5600000000000001E-2</c:v>
                </c:pt>
                <c:pt idx="465">
                  <c:v>2.7099999999999999E-2</c:v>
                </c:pt>
                <c:pt idx="466">
                  <c:v>2.8500000000000001E-2</c:v>
                </c:pt>
                <c:pt idx="467">
                  <c:v>3.0200000000000001E-2</c:v>
                </c:pt>
                <c:pt idx="468">
                  <c:v>3.15E-2</c:v>
                </c:pt>
                <c:pt idx="469">
                  <c:v>3.2300000000000002E-2</c:v>
                </c:pt>
                <c:pt idx="470">
                  <c:v>3.32E-2</c:v>
                </c:pt>
                <c:pt idx="471">
                  <c:v>3.4000000000000002E-2</c:v>
                </c:pt>
                <c:pt idx="472">
                  <c:v>3.4599999999999999E-2</c:v>
                </c:pt>
                <c:pt idx="473">
                  <c:v>3.5000000000000003E-2</c:v>
                </c:pt>
                <c:pt idx="474">
                  <c:v>3.5400000000000001E-2</c:v>
                </c:pt>
                <c:pt idx="475">
                  <c:v>3.5400000000000001E-2</c:v>
                </c:pt>
                <c:pt idx="476">
                  <c:v>3.5299999999999998E-2</c:v>
                </c:pt>
                <c:pt idx="477">
                  <c:v>3.5799999999999998E-2</c:v>
                </c:pt>
                <c:pt idx="478">
                  <c:v>3.6200000000000003E-2</c:v>
                </c:pt>
                <c:pt idx="479">
                  <c:v>3.5799999999999998E-2</c:v>
                </c:pt>
                <c:pt idx="480">
                  <c:v>3.61E-2</c:v>
                </c:pt>
                <c:pt idx="481">
                  <c:v>3.6299999999999999E-2</c:v>
                </c:pt>
                <c:pt idx="482">
                  <c:v>3.6499999999999998E-2</c:v>
                </c:pt>
                <c:pt idx="483">
                  <c:v>3.7199999999999997E-2</c:v>
                </c:pt>
                <c:pt idx="484">
                  <c:v>3.8699999999999998E-2</c:v>
                </c:pt>
                <c:pt idx="485">
                  <c:v>4.02E-2</c:v>
                </c:pt>
                <c:pt idx="486">
                  <c:v>4.2200000000000001E-2</c:v>
                </c:pt>
                <c:pt idx="487">
                  <c:v>4.3799999999999999E-2</c:v>
                </c:pt>
                <c:pt idx="488">
                  <c:v>4.3999999999999997E-2</c:v>
                </c:pt>
                <c:pt idx="489">
                  <c:v>4.3999999999999997E-2</c:v>
                </c:pt>
                <c:pt idx="490">
                  <c:v>4.3799999999999999E-2</c:v>
                </c:pt>
                <c:pt idx="491">
                  <c:v>4.3299999999999998E-2</c:v>
                </c:pt>
                <c:pt idx="492">
                  <c:v>4.3499999999999997E-2</c:v>
                </c:pt>
                <c:pt idx="493">
                  <c:v>4.4400000000000002E-2</c:v>
                </c:pt>
                <c:pt idx="494">
                  <c:v>4.5600000000000002E-2</c:v>
                </c:pt>
                <c:pt idx="495">
                  <c:v>4.6600000000000003E-2</c:v>
                </c:pt>
                <c:pt idx="496">
                  <c:v>4.7600000000000003E-2</c:v>
                </c:pt>
                <c:pt idx="497">
                  <c:v>4.8399999999999999E-2</c:v>
                </c:pt>
                <c:pt idx="498">
                  <c:v>4.8500000000000001E-2</c:v>
                </c:pt>
                <c:pt idx="499">
                  <c:v>4.7800000000000002E-2</c:v>
                </c:pt>
                <c:pt idx="500">
                  <c:v>4.65E-2</c:v>
                </c:pt>
                <c:pt idx="501">
                  <c:v>4.5400000000000003E-2</c:v>
                </c:pt>
                <c:pt idx="502">
                  <c:v>4.4499999999999998E-2</c:v>
                </c:pt>
                <c:pt idx="503">
                  <c:v>4.3900000000000002E-2</c:v>
                </c:pt>
                <c:pt idx="504">
                  <c:v>4.41E-2</c:v>
                </c:pt>
                <c:pt idx="505">
                  <c:v>4.5199999999999997E-2</c:v>
                </c:pt>
                <c:pt idx="506">
                  <c:v>4.5699999999999998E-2</c:v>
                </c:pt>
                <c:pt idx="507">
                  <c:v>4.5199999999999997E-2</c:v>
                </c:pt>
                <c:pt idx="508">
                  <c:v>4.3900000000000002E-2</c:v>
                </c:pt>
                <c:pt idx="509">
                  <c:v>4.1799999999999997E-2</c:v>
                </c:pt>
                <c:pt idx="510">
                  <c:v>3.9699999999999999E-2</c:v>
                </c:pt>
                <c:pt idx="511">
                  <c:v>3.7199999999999997E-2</c:v>
                </c:pt>
                <c:pt idx="512">
                  <c:v>3.4599999999999999E-2</c:v>
                </c:pt>
                <c:pt idx="513">
                  <c:v>3.2099999999999997E-2</c:v>
                </c:pt>
                <c:pt idx="514">
                  <c:v>3.0599999999999999E-2</c:v>
                </c:pt>
                <c:pt idx="515">
                  <c:v>2.93E-2</c:v>
                </c:pt>
                <c:pt idx="516">
                  <c:v>2.76E-2</c:v>
                </c:pt>
                <c:pt idx="517">
                  <c:v>2.58E-2</c:v>
                </c:pt>
                <c:pt idx="518">
                  <c:v>2.3900000000000001E-2</c:v>
                </c:pt>
                <c:pt idx="519">
                  <c:v>2.24E-2</c:v>
                </c:pt>
                <c:pt idx="520">
                  <c:v>2.1100000000000001E-2</c:v>
                </c:pt>
                <c:pt idx="521">
                  <c:v>1.9900000000000001E-2</c:v>
                </c:pt>
                <c:pt idx="522">
                  <c:v>1.8100000000000002E-2</c:v>
                </c:pt>
                <c:pt idx="523">
                  <c:v>1.6299999999999999E-2</c:v>
                </c:pt>
                <c:pt idx="524">
                  <c:v>1.4800000000000001E-2</c:v>
                </c:pt>
                <c:pt idx="525">
                  <c:v>1.3599999999999999E-2</c:v>
                </c:pt>
                <c:pt idx="526">
                  <c:v>1.24E-2</c:v>
                </c:pt>
                <c:pt idx="527">
                  <c:v>1.06E-2</c:v>
                </c:pt>
                <c:pt idx="528">
                  <c:v>9.5999999999999992E-3</c:v>
                </c:pt>
                <c:pt idx="529">
                  <c:v>8.9999999999999993E-3</c:v>
                </c:pt>
                <c:pt idx="530">
                  <c:v>8.6099999999999996E-3</c:v>
                </c:pt>
                <c:pt idx="531">
                  <c:v>8.0400000000000003E-3</c:v>
                </c:pt>
                <c:pt idx="532">
                  <c:v>7.2300000000000003E-3</c:v>
                </c:pt>
                <c:pt idx="533">
                  <c:v>6.9199999999999999E-3</c:v>
                </c:pt>
                <c:pt idx="534">
                  <c:v>6.8199999999999997E-3</c:v>
                </c:pt>
                <c:pt idx="535">
                  <c:v>6.2599999999999999E-3</c:v>
                </c:pt>
                <c:pt idx="536">
                  <c:v>5.7000000000000002E-3</c:v>
                </c:pt>
                <c:pt idx="537">
                  <c:v>6.0099999999999997E-3</c:v>
                </c:pt>
                <c:pt idx="538">
                  <c:v>5.7600000000000004E-3</c:v>
                </c:pt>
                <c:pt idx="539">
                  <c:v>5.7499999999999999E-3</c:v>
                </c:pt>
                <c:pt idx="540">
                  <c:v>5.4400000000000004E-3</c:v>
                </c:pt>
                <c:pt idx="541">
                  <c:v>4.8300000000000001E-3</c:v>
                </c:pt>
                <c:pt idx="542">
                  <c:v>4.5199999999999997E-3</c:v>
                </c:pt>
                <c:pt idx="543">
                  <c:v>4.8399999999999997E-3</c:v>
                </c:pt>
                <c:pt idx="544">
                  <c:v>4.4000000000000003E-3</c:v>
                </c:pt>
                <c:pt idx="545">
                  <c:v>4.13E-3</c:v>
                </c:pt>
                <c:pt idx="546">
                  <c:v>4.2199999999999998E-3</c:v>
                </c:pt>
                <c:pt idx="547">
                  <c:v>4.1599999999999996E-3</c:v>
                </c:pt>
                <c:pt idx="548">
                  <c:v>3.79E-3</c:v>
                </c:pt>
                <c:pt idx="549">
                  <c:v>3.1199999999999999E-3</c:v>
                </c:pt>
                <c:pt idx="550">
                  <c:v>4.45E-3</c:v>
                </c:pt>
                <c:pt idx="551">
                  <c:v>4.0299999999999997E-3</c:v>
                </c:pt>
                <c:pt idx="552">
                  <c:v>3.1800000000000001E-3</c:v>
                </c:pt>
                <c:pt idx="553">
                  <c:v>3.1099999999999999E-3</c:v>
                </c:pt>
                <c:pt idx="554">
                  <c:v>2.82E-3</c:v>
                </c:pt>
                <c:pt idx="555">
                  <c:v>2.7599999999999999E-3</c:v>
                </c:pt>
                <c:pt idx="556">
                  <c:v>3.0999999999999999E-3</c:v>
                </c:pt>
                <c:pt idx="557">
                  <c:v>2.7899999999999999E-3</c:v>
                </c:pt>
                <c:pt idx="558">
                  <c:v>3.2200000000000002E-3</c:v>
                </c:pt>
                <c:pt idx="559">
                  <c:v>3.2699999999999999E-3</c:v>
                </c:pt>
                <c:pt idx="560">
                  <c:v>2.5400000000000002E-3</c:v>
                </c:pt>
                <c:pt idx="561">
                  <c:v>2.3600000000000001E-3</c:v>
                </c:pt>
                <c:pt idx="562">
                  <c:v>2.2399999999999998E-3</c:v>
                </c:pt>
                <c:pt idx="563">
                  <c:v>2.1199999999999999E-3</c:v>
                </c:pt>
                <c:pt idx="564">
                  <c:v>2.0400000000000001E-3</c:v>
                </c:pt>
                <c:pt idx="565">
                  <c:v>1.97E-3</c:v>
                </c:pt>
                <c:pt idx="566">
                  <c:v>1.8E-3</c:v>
                </c:pt>
                <c:pt idx="567">
                  <c:v>1.5900000000000001E-3</c:v>
                </c:pt>
                <c:pt idx="568">
                  <c:v>1.3799999999999999E-3</c:v>
                </c:pt>
                <c:pt idx="569">
                  <c:v>1.4E-3</c:v>
                </c:pt>
                <c:pt idx="570">
                  <c:v>1.4400000000000001E-3</c:v>
                </c:pt>
                <c:pt idx="571">
                  <c:v>1.24E-3</c:v>
                </c:pt>
                <c:pt idx="572">
                  <c:v>1.06E-3</c:v>
                </c:pt>
                <c:pt idx="573">
                  <c:v>1.0499999999999999E-3</c:v>
                </c:pt>
                <c:pt idx="574">
                  <c:v>9.5699999999999995E-4</c:v>
                </c:pt>
                <c:pt idx="575">
                  <c:v>9.0200000000000002E-4</c:v>
                </c:pt>
                <c:pt idx="576">
                  <c:v>9.0600000000000001E-4</c:v>
                </c:pt>
                <c:pt idx="577">
                  <c:v>8.61E-4</c:v>
                </c:pt>
                <c:pt idx="578">
                  <c:v>7.6199999999999998E-4</c:v>
                </c:pt>
                <c:pt idx="579">
                  <c:v>1.33E-3</c:v>
                </c:pt>
                <c:pt idx="580">
                  <c:v>1.6299999999999999E-3</c:v>
                </c:pt>
                <c:pt idx="581">
                  <c:v>8.43E-4</c:v>
                </c:pt>
                <c:pt idx="582">
                  <c:v>3.68E-4</c:v>
                </c:pt>
                <c:pt idx="583">
                  <c:v>3.4600000000000001E-4</c:v>
                </c:pt>
                <c:pt idx="584">
                  <c:v>3.8200000000000002E-4</c:v>
                </c:pt>
                <c:pt idx="585">
                  <c:v>8.7200000000000005E-5</c:v>
                </c:pt>
                <c:pt idx="586">
                  <c:v>2.9100000000000003E-4</c:v>
                </c:pt>
                <c:pt idx="587">
                  <c:v>2.05E-4</c:v>
                </c:pt>
                <c:pt idx="588">
                  <c:v>-5.9899999999999999E-5</c:v>
                </c:pt>
                <c:pt idx="589">
                  <c:v>-2.2499999999999999E-4</c:v>
                </c:pt>
                <c:pt idx="590">
                  <c:v>5.2800000000000003E-5</c:v>
                </c:pt>
                <c:pt idx="591">
                  <c:v>-1.4999999999999999E-4</c:v>
                </c:pt>
                <c:pt idx="592">
                  <c:v>-3.9199999999999997E-6</c:v>
                </c:pt>
                <c:pt idx="593">
                  <c:v>-1.8699999999999999E-4</c:v>
                </c:pt>
                <c:pt idx="594">
                  <c:v>-2.5599999999999999E-4</c:v>
                </c:pt>
                <c:pt idx="595">
                  <c:v>-5.6700000000000001E-4</c:v>
                </c:pt>
                <c:pt idx="596">
                  <c:v>-3.9899999999999999E-4</c:v>
                </c:pt>
                <c:pt idx="597">
                  <c:v>-8.2299999999999995E-5</c:v>
                </c:pt>
                <c:pt idx="598">
                  <c:v>7.1699999999999997E-4</c:v>
                </c:pt>
                <c:pt idx="599">
                  <c:v>9.9400000000000009E-4</c:v>
                </c:pt>
                <c:pt idx="600">
                  <c:v>8.2299999999999995E-5</c:v>
                </c:pt>
                <c:pt idx="601">
                  <c:v>-7.6899999999999992E-6</c:v>
                </c:pt>
                <c:pt idx="602">
                  <c:v>-1E-4</c:v>
                </c:pt>
                <c:pt idx="603">
                  <c:v>-1.17E-4</c:v>
                </c:pt>
                <c:pt idx="604">
                  <c:v>2.5000000000000001E-4</c:v>
                </c:pt>
                <c:pt idx="605">
                  <c:v>-1.1400000000000001E-4</c:v>
                </c:pt>
                <c:pt idx="606">
                  <c:v>-4.64E-4</c:v>
                </c:pt>
                <c:pt idx="607">
                  <c:v>-3.01E-4</c:v>
                </c:pt>
                <c:pt idx="608">
                  <c:v>-1.44E-4</c:v>
                </c:pt>
                <c:pt idx="609">
                  <c:v>-2.8299999999999999E-4</c:v>
                </c:pt>
                <c:pt idx="610">
                  <c:v>2.0900000000000001E-4</c:v>
                </c:pt>
                <c:pt idx="611">
                  <c:v>2.31E-4</c:v>
                </c:pt>
                <c:pt idx="612">
                  <c:v>-9.5299999999999999E-5</c:v>
                </c:pt>
                <c:pt idx="613">
                  <c:v>-5.3799999999999996E-4</c:v>
                </c:pt>
                <c:pt idx="614">
                  <c:v>-3.6099999999999999E-4</c:v>
                </c:pt>
                <c:pt idx="615">
                  <c:v>1.07E-3</c:v>
                </c:pt>
                <c:pt idx="616">
                  <c:v>2.1499999999999999E-4</c:v>
                </c:pt>
                <c:pt idx="617">
                  <c:v>-1.93E-4</c:v>
                </c:pt>
                <c:pt idx="618">
                  <c:v>2.61E-4</c:v>
                </c:pt>
                <c:pt idx="619">
                  <c:v>3.5300000000000002E-4</c:v>
                </c:pt>
                <c:pt idx="620">
                  <c:v>8.3600000000000005E-4</c:v>
                </c:pt>
                <c:pt idx="621">
                  <c:v>7.6400000000000003E-4</c:v>
                </c:pt>
                <c:pt idx="622">
                  <c:v>-3.9799999999999998E-5</c:v>
                </c:pt>
                <c:pt idx="623">
                  <c:v>7.4299999999999995E-4</c:v>
                </c:pt>
                <c:pt idx="624">
                  <c:v>4.17E-4</c:v>
                </c:pt>
                <c:pt idx="625">
                  <c:v>-1.9900000000000001E-4</c:v>
                </c:pt>
                <c:pt idx="626">
                  <c:v>6.7899999999999997E-5</c:v>
                </c:pt>
                <c:pt idx="627">
                  <c:v>3.1599999999999998E-4</c:v>
                </c:pt>
                <c:pt idx="628">
                  <c:v>2.9399999999999999E-4</c:v>
                </c:pt>
                <c:pt idx="629">
                  <c:v>1.55E-4</c:v>
                </c:pt>
                <c:pt idx="630">
                  <c:v>-2.1100000000000001E-4</c:v>
                </c:pt>
                <c:pt idx="631">
                  <c:v>-4.9200000000000003E-5</c:v>
                </c:pt>
                <c:pt idx="632">
                  <c:v>3.68E-4</c:v>
                </c:pt>
                <c:pt idx="633">
                  <c:v>3.6299999999999999E-4</c:v>
                </c:pt>
                <c:pt idx="634">
                  <c:v>9.6199999999999994E-5</c:v>
                </c:pt>
                <c:pt idx="635">
                  <c:v>2.33E-4</c:v>
                </c:pt>
                <c:pt idx="636">
                  <c:v>4.4499999999999997E-4</c:v>
                </c:pt>
                <c:pt idx="637">
                  <c:v>3.0600000000000001E-4</c:v>
                </c:pt>
                <c:pt idx="638">
                  <c:v>-1.7E-5</c:v>
                </c:pt>
                <c:pt idx="639">
                  <c:v>-5.5999999999999999E-5</c:v>
                </c:pt>
                <c:pt idx="640">
                  <c:v>4.4999999999999999E-4</c:v>
                </c:pt>
                <c:pt idx="641">
                  <c:v>9.6500000000000004E-4</c:v>
                </c:pt>
                <c:pt idx="642">
                  <c:v>3.9700000000000003E-5</c:v>
                </c:pt>
                <c:pt idx="643">
                  <c:v>-6.8700000000000003E-5</c:v>
                </c:pt>
                <c:pt idx="644">
                  <c:v>8.32E-6</c:v>
                </c:pt>
                <c:pt idx="645">
                  <c:v>-2.7099999999999997E-4</c:v>
                </c:pt>
                <c:pt idx="646">
                  <c:v>-3.2400000000000001E-4</c:v>
                </c:pt>
                <c:pt idx="647">
                  <c:v>-6.4899999999999995E-4</c:v>
                </c:pt>
                <c:pt idx="648">
                  <c:v>-7.9699999999999997E-4</c:v>
                </c:pt>
                <c:pt idx="649">
                  <c:v>-1.95E-4</c:v>
                </c:pt>
                <c:pt idx="650">
                  <c:v>1.9100000000000001E-4</c:v>
                </c:pt>
                <c:pt idx="651">
                  <c:v>-1.73E-4</c:v>
                </c:pt>
                <c:pt idx="652">
                  <c:v>-1.65E-4</c:v>
                </c:pt>
                <c:pt idx="653">
                  <c:v>-1.0399999999999999E-4</c:v>
                </c:pt>
                <c:pt idx="654">
                  <c:v>-2.8600000000000001E-4</c:v>
                </c:pt>
                <c:pt idx="655">
                  <c:v>-8.7999999999999998E-5</c:v>
                </c:pt>
                <c:pt idx="656">
                  <c:v>8.1899999999999999E-5</c:v>
                </c:pt>
                <c:pt idx="657">
                  <c:v>-5.1700000000000003E-5</c:v>
                </c:pt>
                <c:pt idx="658">
                  <c:v>-1.01E-4</c:v>
                </c:pt>
                <c:pt idx="659">
                  <c:v>-4.2999999999999999E-4</c:v>
                </c:pt>
                <c:pt idx="660">
                  <c:v>-1.3200000000000001E-4</c:v>
                </c:pt>
                <c:pt idx="661">
                  <c:v>2.0599999999999999E-4</c:v>
                </c:pt>
                <c:pt idx="662">
                  <c:v>-1.4100000000000001E-4</c:v>
                </c:pt>
                <c:pt idx="663">
                  <c:v>-1.5300000000000001E-4</c:v>
                </c:pt>
                <c:pt idx="664">
                  <c:v>-2.8600000000000001E-4</c:v>
                </c:pt>
                <c:pt idx="665">
                  <c:v>-1.74E-4</c:v>
                </c:pt>
                <c:pt idx="666">
                  <c:v>-1.66E-4</c:v>
                </c:pt>
                <c:pt idx="667">
                  <c:v>-4.0500000000000002E-5</c:v>
                </c:pt>
                <c:pt idx="668">
                  <c:v>-2.16E-5</c:v>
                </c:pt>
                <c:pt idx="669">
                  <c:v>-3.7500000000000001E-4</c:v>
                </c:pt>
                <c:pt idx="670">
                  <c:v>-5.3200000000000003E-4</c:v>
                </c:pt>
                <c:pt idx="671">
                  <c:v>-7.8300000000000006E-5</c:v>
                </c:pt>
                <c:pt idx="672">
                  <c:v>-1.65E-4</c:v>
                </c:pt>
                <c:pt idx="673">
                  <c:v>-2.1800000000000001E-4</c:v>
                </c:pt>
                <c:pt idx="674">
                  <c:v>-3.01E-4</c:v>
                </c:pt>
                <c:pt idx="675">
                  <c:v>-2.24E-4</c:v>
                </c:pt>
                <c:pt idx="676">
                  <c:v>1.11E-5</c:v>
                </c:pt>
                <c:pt idx="677">
                  <c:v>1.8200000000000001E-4</c:v>
                </c:pt>
                <c:pt idx="678">
                  <c:v>1.63E-4</c:v>
                </c:pt>
                <c:pt idx="679">
                  <c:v>-1.06E-5</c:v>
                </c:pt>
                <c:pt idx="680">
                  <c:v>-1.17E-4</c:v>
                </c:pt>
                <c:pt idx="681">
                  <c:v>3.4900000000000001E-5</c:v>
                </c:pt>
                <c:pt idx="682">
                  <c:v>1.03E-4</c:v>
                </c:pt>
                <c:pt idx="683">
                  <c:v>5.0899999999999997E-5</c:v>
                </c:pt>
                <c:pt idx="684">
                  <c:v>7.4499999999999995E-5</c:v>
                </c:pt>
                <c:pt idx="685">
                  <c:v>6.9999999999999994E-5</c:v>
                </c:pt>
                <c:pt idx="686">
                  <c:v>-1.34E-4</c:v>
                </c:pt>
                <c:pt idx="687">
                  <c:v>-3.59E-4</c:v>
                </c:pt>
                <c:pt idx="688">
                  <c:v>-2.61E-4</c:v>
                </c:pt>
                <c:pt idx="689">
                  <c:v>-4.8099999999999998E-4</c:v>
                </c:pt>
                <c:pt idx="690">
                  <c:v>-4.8000000000000001E-4</c:v>
                </c:pt>
                <c:pt idx="691">
                  <c:v>-4.9499999999999997E-5</c:v>
                </c:pt>
                <c:pt idx="692">
                  <c:v>-4.35E-5</c:v>
                </c:pt>
                <c:pt idx="693">
                  <c:v>-9.6399999999999999E-5</c:v>
                </c:pt>
                <c:pt idx="694">
                  <c:v>-8.7999999999999998E-5</c:v>
                </c:pt>
                <c:pt idx="695">
                  <c:v>-6.1699999999999998E-7</c:v>
                </c:pt>
                <c:pt idx="696">
                  <c:v>-2.4899999999999998E-4</c:v>
                </c:pt>
                <c:pt idx="697">
                  <c:v>-2.9700000000000001E-4</c:v>
                </c:pt>
                <c:pt idx="698">
                  <c:v>-2.8600000000000001E-5</c:v>
                </c:pt>
                <c:pt idx="699">
                  <c:v>-1.27E-4</c:v>
                </c:pt>
                <c:pt idx="700">
                  <c:v>-3.2499999999999997E-5</c:v>
                </c:pt>
                <c:pt idx="701">
                  <c:v>6.3E-5</c:v>
                </c:pt>
                <c:pt idx="702">
                  <c:v>5.1900000000000001E-5</c:v>
                </c:pt>
                <c:pt idx="703">
                  <c:v>4.3399999999999998E-5</c:v>
                </c:pt>
                <c:pt idx="704">
                  <c:v>-2.1299999999999999E-6</c:v>
                </c:pt>
                <c:pt idx="705">
                  <c:v>1.02E-6</c:v>
                </c:pt>
                <c:pt idx="706">
                  <c:v>3.8099999999999998E-5</c:v>
                </c:pt>
                <c:pt idx="707">
                  <c:v>7.4200000000000001E-5</c:v>
                </c:pt>
                <c:pt idx="708">
                  <c:v>1.19E-5</c:v>
                </c:pt>
                <c:pt idx="709">
                  <c:v>-2.9999999999999997E-4</c:v>
                </c:pt>
                <c:pt idx="710">
                  <c:v>-3.7100000000000002E-4</c:v>
                </c:pt>
                <c:pt idx="711">
                  <c:v>4.6699999999999997E-5</c:v>
                </c:pt>
                <c:pt idx="712">
                  <c:v>1.85E-4</c:v>
                </c:pt>
                <c:pt idx="713">
                  <c:v>2.33E-4</c:v>
                </c:pt>
                <c:pt idx="714">
                  <c:v>2.3900000000000001E-4</c:v>
                </c:pt>
                <c:pt idx="715">
                  <c:v>2.4899999999999998E-4</c:v>
                </c:pt>
                <c:pt idx="716">
                  <c:v>2.3800000000000001E-4</c:v>
                </c:pt>
                <c:pt idx="717">
                  <c:v>2.4399999999999999E-4</c:v>
                </c:pt>
                <c:pt idx="718">
                  <c:v>2.5599999999999999E-4</c:v>
                </c:pt>
                <c:pt idx="719">
                  <c:v>2.7300000000000002E-4</c:v>
                </c:pt>
                <c:pt idx="720">
                  <c:v>1.02E-4</c:v>
                </c:pt>
                <c:pt idx="721">
                  <c:v>1.05E-4</c:v>
                </c:pt>
                <c:pt idx="722">
                  <c:v>3.0299999999999999E-4</c:v>
                </c:pt>
                <c:pt idx="723">
                  <c:v>2.1499999999999999E-4</c:v>
                </c:pt>
                <c:pt idx="724">
                  <c:v>2.3900000000000001E-4</c:v>
                </c:pt>
                <c:pt idx="725">
                  <c:v>3.77E-4</c:v>
                </c:pt>
                <c:pt idx="726">
                  <c:v>3.86E-4</c:v>
                </c:pt>
                <c:pt idx="727">
                  <c:v>3.7399999999999998E-4</c:v>
                </c:pt>
                <c:pt idx="728">
                  <c:v>3.6900000000000002E-4</c:v>
                </c:pt>
                <c:pt idx="729">
                  <c:v>3.3E-4</c:v>
                </c:pt>
                <c:pt idx="730">
                  <c:v>2.32E-4</c:v>
                </c:pt>
                <c:pt idx="731">
                  <c:v>1.5799999999999999E-4</c:v>
                </c:pt>
                <c:pt idx="732">
                  <c:v>2.3499999999999999E-4</c:v>
                </c:pt>
                <c:pt idx="733">
                  <c:v>2.6200000000000003E-4</c:v>
                </c:pt>
                <c:pt idx="734">
                  <c:v>1.74E-4</c:v>
                </c:pt>
                <c:pt idx="735">
                  <c:v>1.0699999999999999E-6</c:v>
                </c:pt>
                <c:pt idx="736">
                  <c:v>7.2600000000000003E-5</c:v>
                </c:pt>
                <c:pt idx="737">
                  <c:v>-1.31E-6</c:v>
                </c:pt>
                <c:pt idx="738">
                  <c:v>-1.6000000000000001E-4</c:v>
                </c:pt>
                <c:pt idx="739">
                  <c:v>6.9299999999999997E-7</c:v>
                </c:pt>
                <c:pt idx="740">
                  <c:v>2.8500000000000002E-5</c:v>
                </c:pt>
                <c:pt idx="741">
                  <c:v>-9.7100000000000002E-6</c:v>
                </c:pt>
                <c:pt idx="742">
                  <c:v>-3.1300000000000002E-5</c:v>
                </c:pt>
                <c:pt idx="743">
                  <c:v>-9.6100000000000005E-5</c:v>
                </c:pt>
                <c:pt idx="744">
                  <c:v>-1.15E-4</c:v>
                </c:pt>
                <c:pt idx="745">
                  <c:v>-8.5799999999999998E-5</c:v>
                </c:pt>
                <c:pt idx="746">
                  <c:v>-1.07E-4</c:v>
                </c:pt>
                <c:pt idx="747">
                  <c:v>-2.7E-4</c:v>
                </c:pt>
                <c:pt idx="748">
                  <c:v>-4.4200000000000001E-4</c:v>
                </c:pt>
                <c:pt idx="749">
                  <c:v>-2.9799999999999998E-4</c:v>
                </c:pt>
                <c:pt idx="750">
                  <c:v>-1.65E-4</c:v>
                </c:pt>
                <c:pt idx="751">
                  <c:v>-8.7600000000000002E-5</c:v>
                </c:pt>
                <c:pt idx="752">
                  <c:v>-4.2299999999999998E-5</c:v>
                </c:pt>
                <c:pt idx="753">
                  <c:v>1.04E-5</c:v>
                </c:pt>
                <c:pt idx="754">
                  <c:v>2.2900000000000001E-5</c:v>
                </c:pt>
                <c:pt idx="755">
                  <c:v>4.8199999999999999E-5</c:v>
                </c:pt>
                <c:pt idx="756">
                  <c:v>1.63E-4</c:v>
                </c:pt>
                <c:pt idx="757">
                  <c:v>2.22E-4</c:v>
                </c:pt>
                <c:pt idx="758">
                  <c:v>2.3800000000000001E-4</c:v>
                </c:pt>
                <c:pt idx="759">
                  <c:v>3.0899999999999998E-4</c:v>
                </c:pt>
                <c:pt idx="760">
                  <c:v>2.9599999999999998E-4</c:v>
                </c:pt>
                <c:pt idx="761">
                  <c:v>3.2400000000000001E-4</c:v>
                </c:pt>
                <c:pt idx="762">
                  <c:v>5.4699999999999996E-4</c:v>
                </c:pt>
                <c:pt idx="763">
                  <c:v>7.1100000000000004E-4</c:v>
                </c:pt>
                <c:pt idx="764">
                  <c:v>8.6200000000000003E-4</c:v>
                </c:pt>
                <c:pt idx="765">
                  <c:v>1.0499999999999999E-3</c:v>
                </c:pt>
                <c:pt idx="766">
                  <c:v>1.2700000000000001E-3</c:v>
                </c:pt>
                <c:pt idx="767">
                  <c:v>1.5200000000000001E-3</c:v>
                </c:pt>
                <c:pt idx="768">
                  <c:v>1.7799999999999999E-3</c:v>
                </c:pt>
                <c:pt idx="769">
                  <c:v>2.0600000000000002E-3</c:v>
                </c:pt>
                <c:pt idx="770">
                  <c:v>2.3700000000000001E-3</c:v>
                </c:pt>
                <c:pt idx="771">
                  <c:v>2.6700000000000001E-3</c:v>
                </c:pt>
                <c:pt idx="772">
                  <c:v>2.97E-3</c:v>
                </c:pt>
                <c:pt idx="773">
                  <c:v>3.1900000000000001E-3</c:v>
                </c:pt>
                <c:pt idx="774">
                  <c:v>3.3999999999999998E-3</c:v>
                </c:pt>
                <c:pt idx="775">
                  <c:v>3.7799999999999999E-3</c:v>
                </c:pt>
                <c:pt idx="776">
                  <c:v>4.0699999999999998E-3</c:v>
                </c:pt>
                <c:pt idx="777">
                  <c:v>4.28E-3</c:v>
                </c:pt>
                <c:pt idx="778">
                  <c:v>4.4099999999999999E-3</c:v>
                </c:pt>
                <c:pt idx="779">
                  <c:v>4.47E-3</c:v>
                </c:pt>
                <c:pt idx="780">
                  <c:v>4.5100000000000001E-3</c:v>
                </c:pt>
                <c:pt idx="781">
                  <c:v>4.4999999999999997E-3</c:v>
                </c:pt>
                <c:pt idx="782">
                  <c:v>4.4400000000000004E-3</c:v>
                </c:pt>
                <c:pt idx="783">
                  <c:v>4.3400000000000001E-3</c:v>
                </c:pt>
                <c:pt idx="784">
                  <c:v>4.1799999999999997E-3</c:v>
                </c:pt>
                <c:pt idx="785">
                  <c:v>3.98E-3</c:v>
                </c:pt>
                <c:pt idx="786">
                  <c:v>3.7799999999999999E-3</c:v>
                </c:pt>
                <c:pt idx="787">
                  <c:v>3.5899999999999999E-3</c:v>
                </c:pt>
                <c:pt idx="788">
                  <c:v>3.4199999999999999E-3</c:v>
                </c:pt>
                <c:pt idx="789">
                  <c:v>3.1900000000000001E-3</c:v>
                </c:pt>
                <c:pt idx="790">
                  <c:v>2.96E-3</c:v>
                </c:pt>
                <c:pt idx="791">
                  <c:v>2.7000000000000001E-3</c:v>
                </c:pt>
                <c:pt idx="792">
                  <c:v>2.47E-3</c:v>
                </c:pt>
                <c:pt idx="793">
                  <c:v>2.2699999999999999E-3</c:v>
                </c:pt>
                <c:pt idx="794">
                  <c:v>2.0300000000000001E-3</c:v>
                </c:pt>
                <c:pt idx="795">
                  <c:v>1.7899999999999999E-3</c:v>
                </c:pt>
                <c:pt idx="796">
                  <c:v>1.5499999999999999E-3</c:v>
                </c:pt>
                <c:pt idx="797">
                  <c:v>1.34E-3</c:v>
                </c:pt>
                <c:pt idx="798">
                  <c:v>1.14E-3</c:v>
                </c:pt>
                <c:pt idx="799">
                  <c:v>9.3300000000000002E-4</c:v>
                </c:pt>
                <c:pt idx="800">
                  <c:v>7.8700000000000005E-4</c:v>
                </c:pt>
                <c:pt idx="801">
                  <c:v>6.8199999999999999E-4</c:v>
                </c:pt>
                <c:pt idx="802">
                  <c:v>5.5500000000000005E-4</c:v>
                </c:pt>
                <c:pt idx="803">
                  <c:v>4.2299999999999998E-4</c:v>
                </c:pt>
                <c:pt idx="804">
                  <c:v>2.9799999999999998E-4</c:v>
                </c:pt>
                <c:pt idx="805">
                  <c:v>2.0599999999999999E-4</c:v>
                </c:pt>
                <c:pt idx="806">
                  <c:v>1.46E-4</c:v>
                </c:pt>
                <c:pt idx="807">
                  <c:v>9.6299999999999996E-5</c:v>
                </c:pt>
                <c:pt idx="808">
                  <c:v>6.9900000000000005E-5</c:v>
                </c:pt>
                <c:pt idx="809">
                  <c:v>4.1199999999999999E-5</c:v>
                </c:pt>
                <c:pt idx="810">
                  <c:v>8.9800000000000004E-6</c:v>
                </c:pt>
                <c:pt idx="811">
                  <c:v>1.1599999999999999E-6</c:v>
                </c:pt>
                <c:pt idx="812">
                  <c:v>-2.3300000000000001E-5</c:v>
                </c:pt>
                <c:pt idx="813">
                  <c:v>-2.05E-5</c:v>
                </c:pt>
                <c:pt idx="814">
                  <c:v>3.8699999999999999E-5</c:v>
                </c:pt>
                <c:pt idx="815">
                  <c:v>7.4599999999999997E-5</c:v>
                </c:pt>
                <c:pt idx="816">
                  <c:v>6.58E-5</c:v>
                </c:pt>
                <c:pt idx="817">
                  <c:v>8.2999999999999998E-5</c:v>
                </c:pt>
                <c:pt idx="818">
                  <c:v>8.8399999999999994E-5</c:v>
                </c:pt>
                <c:pt idx="819">
                  <c:v>9.8400000000000007E-5</c:v>
                </c:pt>
                <c:pt idx="820">
                  <c:v>1.02E-4</c:v>
                </c:pt>
                <c:pt idx="821">
                  <c:v>1.15E-4</c:v>
                </c:pt>
                <c:pt idx="822">
                  <c:v>1.63E-4</c:v>
                </c:pt>
                <c:pt idx="823">
                  <c:v>1.92E-4</c:v>
                </c:pt>
                <c:pt idx="824">
                  <c:v>1.9599999999999999E-4</c:v>
                </c:pt>
                <c:pt idx="825">
                  <c:v>2.05E-4</c:v>
                </c:pt>
                <c:pt idx="826">
                  <c:v>2.33E-4</c:v>
                </c:pt>
                <c:pt idx="827">
                  <c:v>2.61E-4</c:v>
                </c:pt>
                <c:pt idx="828">
                  <c:v>2.7300000000000002E-4</c:v>
                </c:pt>
                <c:pt idx="829">
                  <c:v>2.6899999999999998E-4</c:v>
                </c:pt>
                <c:pt idx="830">
                  <c:v>3.1100000000000002E-4</c:v>
                </c:pt>
                <c:pt idx="831">
                  <c:v>3.57E-4</c:v>
                </c:pt>
                <c:pt idx="832">
                  <c:v>3.77E-4</c:v>
                </c:pt>
                <c:pt idx="833">
                  <c:v>3.8200000000000002E-4</c:v>
                </c:pt>
                <c:pt idx="834">
                  <c:v>3.5300000000000002E-4</c:v>
                </c:pt>
                <c:pt idx="835">
                  <c:v>3.6600000000000001E-4</c:v>
                </c:pt>
                <c:pt idx="836">
                  <c:v>3.5100000000000002E-4</c:v>
                </c:pt>
                <c:pt idx="837">
                  <c:v>2.9799999999999998E-4</c:v>
                </c:pt>
                <c:pt idx="838">
                  <c:v>2.4399999999999999E-4</c:v>
                </c:pt>
                <c:pt idx="839">
                  <c:v>2.1800000000000001E-4</c:v>
                </c:pt>
                <c:pt idx="840">
                  <c:v>2.1900000000000001E-4</c:v>
                </c:pt>
                <c:pt idx="841">
                  <c:v>2.23E-4</c:v>
                </c:pt>
                <c:pt idx="842">
                  <c:v>1.83E-4</c:v>
                </c:pt>
                <c:pt idx="843">
                  <c:v>1.4300000000000001E-4</c:v>
                </c:pt>
                <c:pt idx="844">
                  <c:v>1.4100000000000001E-4</c:v>
                </c:pt>
                <c:pt idx="845">
                  <c:v>1.4200000000000001E-4</c:v>
                </c:pt>
                <c:pt idx="846">
                  <c:v>9.6899999999999997E-5</c:v>
                </c:pt>
                <c:pt idx="847">
                  <c:v>9.3900000000000006E-5</c:v>
                </c:pt>
                <c:pt idx="848">
                  <c:v>1.03E-4</c:v>
                </c:pt>
                <c:pt idx="849">
                  <c:v>1.3999999999999999E-4</c:v>
                </c:pt>
                <c:pt idx="850">
                  <c:v>1.7200000000000001E-4</c:v>
                </c:pt>
                <c:pt idx="851">
                  <c:v>2.0000000000000001E-4</c:v>
                </c:pt>
                <c:pt idx="852">
                  <c:v>2.5300000000000002E-4</c:v>
                </c:pt>
                <c:pt idx="853">
                  <c:v>3.4400000000000001E-4</c:v>
                </c:pt>
                <c:pt idx="854">
                  <c:v>4.3800000000000002E-4</c:v>
                </c:pt>
                <c:pt idx="855">
                  <c:v>5.3799999999999996E-4</c:v>
                </c:pt>
                <c:pt idx="856">
                  <c:v>5.8600000000000004E-4</c:v>
                </c:pt>
                <c:pt idx="857">
                  <c:v>6.4099999999999997E-4</c:v>
                </c:pt>
                <c:pt idx="858">
                  <c:v>7.18E-4</c:v>
                </c:pt>
                <c:pt idx="859">
                  <c:v>8.2299999999999995E-4</c:v>
                </c:pt>
                <c:pt idx="860">
                  <c:v>8.8599999999999996E-4</c:v>
                </c:pt>
                <c:pt idx="861">
                  <c:v>9.4899999999999997E-4</c:v>
                </c:pt>
                <c:pt idx="862">
                  <c:v>1.01E-3</c:v>
                </c:pt>
                <c:pt idx="863">
                  <c:v>1.08E-3</c:v>
                </c:pt>
                <c:pt idx="864">
                  <c:v>1.1800000000000001E-3</c:v>
                </c:pt>
                <c:pt idx="865">
                  <c:v>1.25E-3</c:v>
                </c:pt>
                <c:pt idx="866">
                  <c:v>1.31E-3</c:v>
                </c:pt>
                <c:pt idx="867">
                  <c:v>1.42E-3</c:v>
                </c:pt>
                <c:pt idx="868">
                  <c:v>1.49E-3</c:v>
                </c:pt>
                <c:pt idx="869">
                  <c:v>1.5200000000000001E-3</c:v>
                </c:pt>
                <c:pt idx="870">
                  <c:v>1.5399999999999999E-3</c:v>
                </c:pt>
                <c:pt idx="871">
                  <c:v>1.58E-3</c:v>
                </c:pt>
                <c:pt idx="872">
                  <c:v>1.6000000000000001E-3</c:v>
                </c:pt>
                <c:pt idx="873">
                  <c:v>1.64E-3</c:v>
                </c:pt>
                <c:pt idx="874">
                  <c:v>1.6800000000000001E-3</c:v>
                </c:pt>
                <c:pt idx="875">
                  <c:v>1.7099999999999999E-3</c:v>
                </c:pt>
                <c:pt idx="876">
                  <c:v>1.7600000000000001E-3</c:v>
                </c:pt>
                <c:pt idx="877">
                  <c:v>1.8799999999999999E-3</c:v>
                </c:pt>
                <c:pt idx="878">
                  <c:v>2.0300000000000001E-3</c:v>
                </c:pt>
                <c:pt idx="879">
                  <c:v>2.2200000000000002E-3</c:v>
                </c:pt>
                <c:pt idx="880">
                  <c:v>2.4099999999999998E-3</c:v>
                </c:pt>
                <c:pt idx="881">
                  <c:v>2.6700000000000001E-3</c:v>
                </c:pt>
                <c:pt idx="882">
                  <c:v>2.98E-3</c:v>
                </c:pt>
                <c:pt idx="883">
                  <c:v>3.3E-3</c:v>
                </c:pt>
                <c:pt idx="884">
                  <c:v>3.5899999999999999E-3</c:v>
                </c:pt>
                <c:pt idx="885">
                  <c:v>3.8600000000000001E-3</c:v>
                </c:pt>
                <c:pt idx="886">
                  <c:v>4.15E-3</c:v>
                </c:pt>
                <c:pt idx="887">
                  <c:v>4.4400000000000004E-3</c:v>
                </c:pt>
                <c:pt idx="888">
                  <c:v>4.6600000000000001E-3</c:v>
                </c:pt>
                <c:pt idx="889">
                  <c:v>4.8599999999999997E-3</c:v>
                </c:pt>
                <c:pt idx="890">
                  <c:v>5.0800000000000003E-3</c:v>
                </c:pt>
                <c:pt idx="891">
                  <c:v>5.2700000000000004E-3</c:v>
                </c:pt>
                <c:pt idx="892">
                  <c:v>5.3899999999999998E-3</c:v>
                </c:pt>
                <c:pt idx="893">
                  <c:v>5.4799999999999996E-3</c:v>
                </c:pt>
                <c:pt idx="894">
                  <c:v>5.5599999999999998E-3</c:v>
                </c:pt>
                <c:pt idx="895">
                  <c:v>5.64E-3</c:v>
                </c:pt>
                <c:pt idx="896">
                  <c:v>5.6499999999999996E-3</c:v>
                </c:pt>
                <c:pt idx="897">
                  <c:v>5.6499999999999996E-3</c:v>
                </c:pt>
                <c:pt idx="898">
                  <c:v>5.6100000000000004E-3</c:v>
                </c:pt>
                <c:pt idx="899">
                  <c:v>5.4900000000000001E-3</c:v>
                </c:pt>
                <c:pt idx="900">
                  <c:v>5.4000000000000003E-3</c:v>
                </c:pt>
                <c:pt idx="901">
                  <c:v>5.3299999999999997E-3</c:v>
                </c:pt>
                <c:pt idx="902">
                  <c:v>5.2500000000000003E-3</c:v>
                </c:pt>
                <c:pt idx="903">
                  <c:v>5.13E-3</c:v>
                </c:pt>
                <c:pt idx="904">
                  <c:v>4.9699999999999996E-3</c:v>
                </c:pt>
                <c:pt idx="905">
                  <c:v>4.7800000000000004E-3</c:v>
                </c:pt>
                <c:pt idx="906">
                  <c:v>4.62E-3</c:v>
                </c:pt>
                <c:pt idx="907">
                  <c:v>4.4999999999999997E-3</c:v>
                </c:pt>
                <c:pt idx="908">
                  <c:v>4.3800000000000002E-3</c:v>
                </c:pt>
                <c:pt idx="909">
                  <c:v>4.2300000000000003E-3</c:v>
                </c:pt>
                <c:pt idx="910">
                  <c:v>4.0899999999999999E-3</c:v>
                </c:pt>
                <c:pt idx="911">
                  <c:v>3.9699999999999996E-3</c:v>
                </c:pt>
                <c:pt idx="912">
                  <c:v>3.8600000000000001E-3</c:v>
                </c:pt>
                <c:pt idx="913">
                  <c:v>3.7499999999999999E-3</c:v>
                </c:pt>
                <c:pt idx="914">
                  <c:v>3.6800000000000001E-3</c:v>
                </c:pt>
                <c:pt idx="915">
                  <c:v>3.5999999999999999E-3</c:v>
                </c:pt>
                <c:pt idx="916">
                  <c:v>3.5500000000000002E-3</c:v>
                </c:pt>
                <c:pt idx="917">
                  <c:v>3.5100000000000001E-3</c:v>
                </c:pt>
                <c:pt idx="918">
                  <c:v>3.47E-3</c:v>
                </c:pt>
                <c:pt idx="919">
                  <c:v>3.4299999999999999E-3</c:v>
                </c:pt>
                <c:pt idx="920">
                  <c:v>3.4099999999999998E-3</c:v>
                </c:pt>
                <c:pt idx="921">
                  <c:v>3.4099999999999998E-3</c:v>
                </c:pt>
                <c:pt idx="922">
                  <c:v>3.4099999999999998E-3</c:v>
                </c:pt>
                <c:pt idx="923">
                  <c:v>3.4199999999999999E-3</c:v>
                </c:pt>
                <c:pt idx="924">
                  <c:v>3.47E-3</c:v>
                </c:pt>
                <c:pt idx="925">
                  <c:v>3.5400000000000002E-3</c:v>
                </c:pt>
                <c:pt idx="926">
                  <c:v>3.65E-3</c:v>
                </c:pt>
                <c:pt idx="927">
                  <c:v>3.8300000000000001E-3</c:v>
                </c:pt>
                <c:pt idx="928">
                  <c:v>4.0200000000000001E-3</c:v>
                </c:pt>
                <c:pt idx="929">
                  <c:v>4.2199999999999998E-3</c:v>
                </c:pt>
                <c:pt idx="930">
                  <c:v>4.4299999999999999E-3</c:v>
                </c:pt>
                <c:pt idx="931">
                  <c:v>4.64E-3</c:v>
                </c:pt>
                <c:pt idx="932">
                  <c:v>4.8599999999999997E-3</c:v>
                </c:pt>
                <c:pt idx="933">
                  <c:v>5.0800000000000003E-3</c:v>
                </c:pt>
                <c:pt idx="934">
                  <c:v>5.3099999999999996E-3</c:v>
                </c:pt>
                <c:pt idx="935">
                  <c:v>5.4900000000000001E-3</c:v>
                </c:pt>
                <c:pt idx="936">
                  <c:v>5.7200000000000003E-3</c:v>
                </c:pt>
                <c:pt idx="937">
                  <c:v>6.0499999999999998E-3</c:v>
                </c:pt>
                <c:pt idx="938">
                  <c:v>6.3699999999999998E-3</c:v>
                </c:pt>
                <c:pt idx="939">
                  <c:v>6.62E-3</c:v>
                </c:pt>
                <c:pt idx="940">
                  <c:v>6.7600000000000004E-3</c:v>
                </c:pt>
                <c:pt idx="941">
                  <c:v>6.8399999999999997E-3</c:v>
                </c:pt>
                <c:pt idx="942">
                  <c:v>6.9199999999999999E-3</c:v>
                </c:pt>
                <c:pt idx="943">
                  <c:v>7.0899999999999999E-3</c:v>
                </c:pt>
                <c:pt idx="944">
                  <c:v>7.3899999999999999E-3</c:v>
                </c:pt>
                <c:pt idx="945">
                  <c:v>7.7099999999999998E-3</c:v>
                </c:pt>
                <c:pt idx="946">
                  <c:v>7.9399999999999991E-3</c:v>
                </c:pt>
                <c:pt idx="947">
                  <c:v>8.1399999999999997E-3</c:v>
                </c:pt>
                <c:pt idx="948">
                  <c:v>8.3899999999999999E-3</c:v>
                </c:pt>
                <c:pt idx="949">
                  <c:v>8.6099999999999996E-3</c:v>
                </c:pt>
                <c:pt idx="950">
                  <c:v>8.9099999999999995E-3</c:v>
                </c:pt>
                <c:pt idx="951">
                  <c:v>9.2099999999999994E-3</c:v>
                </c:pt>
                <c:pt idx="952">
                  <c:v>9.4500000000000001E-3</c:v>
                </c:pt>
                <c:pt idx="953">
                  <c:v>9.8200000000000006E-3</c:v>
                </c:pt>
                <c:pt idx="954">
                  <c:v>1.0200000000000001E-2</c:v>
                </c:pt>
                <c:pt idx="955">
                  <c:v>1.06E-2</c:v>
                </c:pt>
                <c:pt idx="956">
                  <c:v>1.0800000000000001E-2</c:v>
                </c:pt>
                <c:pt idx="957">
                  <c:v>1.0999999999999999E-2</c:v>
                </c:pt>
                <c:pt idx="958">
                  <c:v>1.14E-2</c:v>
                </c:pt>
                <c:pt idx="959">
                  <c:v>1.18E-2</c:v>
                </c:pt>
                <c:pt idx="960">
                  <c:v>1.21E-2</c:v>
                </c:pt>
                <c:pt idx="961">
                  <c:v>1.26E-2</c:v>
                </c:pt>
                <c:pt idx="962">
                  <c:v>1.2800000000000001E-2</c:v>
                </c:pt>
                <c:pt idx="963">
                  <c:v>1.32E-2</c:v>
                </c:pt>
                <c:pt idx="964">
                  <c:v>1.3599999999999999E-2</c:v>
                </c:pt>
                <c:pt idx="965">
                  <c:v>1.3899999999999999E-2</c:v>
                </c:pt>
                <c:pt idx="966">
                  <c:v>1.43E-2</c:v>
                </c:pt>
                <c:pt idx="967">
                  <c:v>1.47E-2</c:v>
                </c:pt>
                <c:pt idx="968">
                  <c:v>1.5100000000000001E-2</c:v>
                </c:pt>
                <c:pt idx="969">
                  <c:v>1.54E-2</c:v>
                </c:pt>
                <c:pt idx="970">
                  <c:v>1.5699999999999999E-2</c:v>
                </c:pt>
                <c:pt idx="971">
                  <c:v>1.5900000000000001E-2</c:v>
                </c:pt>
                <c:pt idx="972">
                  <c:v>1.6299999999999999E-2</c:v>
                </c:pt>
                <c:pt idx="973">
                  <c:v>1.66E-2</c:v>
                </c:pt>
                <c:pt idx="974">
                  <c:v>1.6899999999999998E-2</c:v>
                </c:pt>
                <c:pt idx="975">
                  <c:v>1.7100000000000001E-2</c:v>
                </c:pt>
                <c:pt idx="976">
                  <c:v>1.7299999999999999E-2</c:v>
                </c:pt>
                <c:pt idx="977">
                  <c:v>1.7399999999999999E-2</c:v>
                </c:pt>
                <c:pt idx="978">
                  <c:v>1.77E-2</c:v>
                </c:pt>
                <c:pt idx="979">
                  <c:v>1.7999999999999999E-2</c:v>
                </c:pt>
                <c:pt idx="980">
                  <c:v>1.8499999999999999E-2</c:v>
                </c:pt>
                <c:pt idx="981">
                  <c:v>1.9E-2</c:v>
                </c:pt>
                <c:pt idx="982">
                  <c:v>1.95E-2</c:v>
                </c:pt>
                <c:pt idx="983">
                  <c:v>2.01E-2</c:v>
                </c:pt>
                <c:pt idx="984">
                  <c:v>2.07E-2</c:v>
                </c:pt>
                <c:pt idx="985">
                  <c:v>2.12E-2</c:v>
                </c:pt>
                <c:pt idx="986">
                  <c:v>2.1600000000000001E-2</c:v>
                </c:pt>
                <c:pt idx="987">
                  <c:v>2.1999999999999999E-2</c:v>
                </c:pt>
                <c:pt idx="988">
                  <c:v>2.24E-2</c:v>
                </c:pt>
                <c:pt idx="989">
                  <c:v>2.2700000000000001E-2</c:v>
                </c:pt>
                <c:pt idx="990">
                  <c:v>2.3E-2</c:v>
                </c:pt>
                <c:pt idx="991">
                  <c:v>2.3099999999999999E-2</c:v>
                </c:pt>
                <c:pt idx="992">
                  <c:v>2.3199999999999998E-2</c:v>
                </c:pt>
                <c:pt idx="993">
                  <c:v>2.3099999999999999E-2</c:v>
                </c:pt>
                <c:pt idx="994">
                  <c:v>2.29E-2</c:v>
                </c:pt>
                <c:pt idx="995">
                  <c:v>2.2700000000000001E-2</c:v>
                </c:pt>
                <c:pt idx="996">
                  <c:v>2.24E-2</c:v>
                </c:pt>
                <c:pt idx="997">
                  <c:v>2.2100000000000002E-2</c:v>
                </c:pt>
                <c:pt idx="998">
                  <c:v>2.18E-2</c:v>
                </c:pt>
                <c:pt idx="999">
                  <c:v>2.1499999999999998E-2</c:v>
                </c:pt>
                <c:pt idx="1000">
                  <c:v>2.12E-2</c:v>
                </c:pt>
                <c:pt idx="1001">
                  <c:v>2.0899999999999998E-2</c:v>
                </c:pt>
                <c:pt idx="1002">
                  <c:v>2.06E-2</c:v>
                </c:pt>
                <c:pt idx="1003">
                  <c:v>2.0299999999999999E-2</c:v>
                </c:pt>
                <c:pt idx="1004">
                  <c:v>0.02</c:v>
                </c:pt>
                <c:pt idx="1005">
                  <c:v>1.9699999999999999E-2</c:v>
                </c:pt>
                <c:pt idx="1006">
                  <c:v>1.9400000000000001E-2</c:v>
                </c:pt>
                <c:pt idx="1007">
                  <c:v>1.9199999999999998E-2</c:v>
                </c:pt>
                <c:pt idx="1008">
                  <c:v>1.9099999999999999E-2</c:v>
                </c:pt>
                <c:pt idx="1009">
                  <c:v>1.9099999999999999E-2</c:v>
                </c:pt>
                <c:pt idx="1010">
                  <c:v>1.9199999999999998E-2</c:v>
                </c:pt>
                <c:pt idx="1011">
                  <c:v>1.9400000000000001E-2</c:v>
                </c:pt>
                <c:pt idx="1012">
                  <c:v>1.9599999999999999E-2</c:v>
                </c:pt>
                <c:pt idx="1013">
                  <c:v>1.9900000000000001E-2</c:v>
                </c:pt>
                <c:pt idx="1014">
                  <c:v>2.0299999999999999E-2</c:v>
                </c:pt>
                <c:pt idx="1015">
                  <c:v>2.06E-2</c:v>
                </c:pt>
                <c:pt idx="1016">
                  <c:v>2.0899999999999998E-2</c:v>
                </c:pt>
                <c:pt idx="1017">
                  <c:v>2.12E-2</c:v>
                </c:pt>
                <c:pt idx="1018">
                  <c:v>2.1399999999999999E-2</c:v>
                </c:pt>
                <c:pt idx="1019">
                  <c:v>2.1700000000000001E-2</c:v>
                </c:pt>
                <c:pt idx="1020">
                  <c:v>2.1899999999999999E-2</c:v>
                </c:pt>
                <c:pt idx="1021">
                  <c:v>2.2200000000000001E-2</c:v>
                </c:pt>
                <c:pt idx="1022">
                  <c:v>2.2499999999999999E-2</c:v>
                </c:pt>
                <c:pt idx="1023">
                  <c:v>2.29E-2</c:v>
                </c:pt>
                <c:pt idx="1024">
                  <c:v>2.3400000000000001E-2</c:v>
                </c:pt>
                <c:pt idx="1025">
                  <c:v>2.4E-2</c:v>
                </c:pt>
                <c:pt idx="1026">
                  <c:v>2.46E-2</c:v>
                </c:pt>
                <c:pt idx="1027">
                  <c:v>2.5399999999999999E-2</c:v>
                </c:pt>
                <c:pt idx="1028">
                  <c:v>2.6200000000000001E-2</c:v>
                </c:pt>
                <c:pt idx="1029">
                  <c:v>2.7199999999999998E-2</c:v>
                </c:pt>
                <c:pt idx="1030">
                  <c:v>2.8199999999999999E-2</c:v>
                </c:pt>
                <c:pt idx="1031">
                  <c:v>2.93E-2</c:v>
                </c:pt>
                <c:pt idx="1032">
                  <c:v>3.04E-2</c:v>
                </c:pt>
                <c:pt idx="1033">
                  <c:v>3.1600000000000003E-2</c:v>
                </c:pt>
                <c:pt idx="1034">
                  <c:v>3.2800000000000003E-2</c:v>
                </c:pt>
                <c:pt idx="1035">
                  <c:v>3.39E-2</c:v>
                </c:pt>
                <c:pt idx="1036">
                  <c:v>3.5000000000000003E-2</c:v>
                </c:pt>
                <c:pt idx="1037">
                  <c:v>3.5999999999999997E-2</c:v>
                </c:pt>
                <c:pt idx="1038">
                  <c:v>3.6999999999999998E-2</c:v>
                </c:pt>
                <c:pt idx="1039">
                  <c:v>3.78E-2</c:v>
                </c:pt>
                <c:pt idx="1040">
                  <c:v>3.8399999999999997E-2</c:v>
                </c:pt>
                <c:pt idx="1041">
                  <c:v>3.8899999999999997E-2</c:v>
                </c:pt>
                <c:pt idx="1042">
                  <c:v>3.9300000000000002E-2</c:v>
                </c:pt>
                <c:pt idx="1043">
                  <c:v>3.9600000000000003E-2</c:v>
                </c:pt>
                <c:pt idx="1044">
                  <c:v>3.9699999999999999E-2</c:v>
                </c:pt>
                <c:pt idx="1045">
                  <c:v>3.9600000000000003E-2</c:v>
                </c:pt>
                <c:pt idx="1046">
                  <c:v>3.9399999999999998E-2</c:v>
                </c:pt>
                <c:pt idx="1047">
                  <c:v>3.9E-2</c:v>
                </c:pt>
                <c:pt idx="1048">
                  <c:v>3.8600000000000002E-2</c:v>
                </c:pt>
                <c:pt idx="1049">
                  <c:v>3.8100000000000002E-2</c:v>
                </c:pt>
                <c:pt idx="1050">
                  <c:v>3.7499999999999999E-2</c:v>
                </c:pt>
                <c:pt idx="1051">
                  <c:v>3.6700000000000003E-2</c:v>
                </c:pt>
                <c:pt idx="1052">
                  <c:v>3.5999999999999997E-2</c:v>
                </c:pt>
                <c:pt idx="1053">
                  <c:v>3.5299999999999998E-2</c:v>
                </c:pt>
                <c:pt idx="1054">
                  <c:v>3.4599999999999999E-2</c:v>
                </c:pt>
                <c:pt idx="1055">
                  <c:v>3.39E-2</c:v>
                </c:pt>
                <c:pt idx="1056">
                  <c:v>3.32E-2</c:v>
                </c:pt>
                <c:pt idx="1057">
                  <c:v>3.2500000000000001E-2</c:v>
                </c:pt>
                <c:pt idx="1058">
                  <c:v>3.1899999999999998E-2</c:v>
                </c:pt>
                <c:pt idx="1059">
                  <c:v>3.1399999999999997E-2</c:v>
                </c:pt>
                <c:pt idx="1060">
                  <c:v>3.0800000000000001E-2</c:v>
                </c:pt>
                <c:pt idx="1061">
                  <c:v>3.0300000000000001E-2</c:v>
                </c:pt>
                <c:pt idx="1062">
                  <c:v>2.9899999999999999E-2</c:v>
                </c:pt>
                <c:pt idx="1063">
                  <c:v>2.9399999999999999E-2</c:v>
                </c:pt>
                <c:pt idx="1064">
                  <c:v>2.9000000000000001E-2</c:v>
                </c:pt>
                <c:pt idx="1065">
                  <c:v>2.86E-2</c:v>
                </c:pt>
                <c:pt idx="1066">
                  <c:v>2.8199999999999999E-2</c:v>
                </c:pt>
                <c:pt idx="1067">
                  <c:v>2.7900000000000001E-2</c:v>
                </c:pt>
                <c:pt idx="1068">
                  <c:v>2.75E-2</c:v>
                </c:pt>
                <c:pt idx="1069">
                  <c:v>2.7199999999999998E-2</c:v>
                </c:pt>
                <c:pt idx="1070">
                  <c:v>2.69E-2</c:v>
                </c:pt>
                <c:pt idx="1071">
                  <c:v>2.6800000000000001E-2</c:v>
                </c:pt>
                <c:pt idx="1072">
                  <c:v>2.6800000000000001E-2</c:v>
                </c:pt>
                <c:pt idx="1073">
                  <c:v>2.69E-2</c:v>
                </c:pt>
                <c:pt idx="1074">
                  <c:v>2.7E-2</c:v>
                </c:pt>
                <c:pt idx="1075">
                  <c:v>2.7300000000000001E-2</c:v>
                </c:pt>
                <c:pt idx="1076">
                  <c:v>2.76E-2</c:v>
                </c:pt>
                <c:pt idx="1077">
                  <c:v>2.7799999999999998E-2</c:v>
                </c:pt>
                <c:pt idx="1078">
                  <c:v>2.81E-2</c:v>
                </c:pt>
                <c:pt idx="1079">
                  <c:v>2.8199999999999999E-2</c:v>
                </c:pt>
                <c:pt idx="1080">
                  <c:v>2.8299999999999999E-2</c:v>
                </c:pt>
                <c:pt idx="1081">
                  <c:v>2.8299999999999999E-2</c:v>
                </c:pt>
                <c:pt idx="1082">
                  <c:v>2.8299999999999999E-2</c:v>
                </c:pt>
                <c:pt idx="1083">
                  <c:v>2.8199999999999999E-2</c:v>
                </c:pt>
                <c:pt idx="1084">
                  <c:v>2.8199999999999999E-2</c:v>
                </c:pt>
                <c:pt idx="1085">
                  <c:v>2.81E-2</c:v>
                </c:pt>
                <c:pt idx="1086">
                  <c:v>2.81E-2</c:v>
                </c:pt>
                <c:pt idx="1087">
                  <c:v>2.8000000000000001E-2</c:v>
                </c:pt>
                <c:pt idx="1088">
                  <c:v>2.8000000000000001E-2</c:v>
                </c:pt>
                <c:pt idx="1089">
                  <c:v>2.8000000000000001E-2</c:v>
                </c:pt>
                <c:pt idx="1090">
                  <c:v>2.7900000000000001E-2</c:v>
                </c:pt>
                <c:pt idx="1091">
                  <c:v>2.7799999999999998E-2</c:v>
                </c:pt>
                <c:pt idx="1092">
                  <c:v>2.76E-2</c:v>
                </c:pt>
                <c:pt idx="1093">
                  <c:v>2.7300000000000001E-2</c:v>
                </c:pt>
                <c:pt idx="1094">
                  <c:v>2.69E-2</c:v>
                </c:pt>
                <c:pt idx="1095">
                  <c:v>2.6499999999999999E-2</c:v>
                </c:pt>
                <c:pt idx="1096">
                  <c:v>2.5899999999999999E-2</c:v>
                </c:pt>
                <c:pt idx="1097">
                  <c:v>2.53E-2</c:v>
                </c:pt>
                <c:pt idx="1098">
                  <c:v>2.46E-2</c:v>
                </c:pt>
                <c:pt idx="1099">
                  <c:v>2.3900000000000001E-2</c:v>
                </c:pt>
                <c:pt idx="1100">
                  <c:v>2.3199999999999998E-2</c:v>
                </c:pt>
                <c:pt idx="1101">
                  <c:v>2.24E-2</c:v>
                </c:pt>
                <c:pt idx="1102">
                  <c:v>2.1600000000000001E-2</c:v>
                </c:pt>
                <c:pt idx="1103">
                  <c:v>2.07E-2</c:v>
                </c:pt>
                <c:pt idx="1104">
                  <c:v>1.9900000000000001E-2</c:v>
                </c:pt>
                <c:pt idx="1105">
                  <c:v>1.9099999999999999E-2</c:v>
                </c:pt>
                <c:pt idx="1106">
                  <c:v>1.83E-2</c:v>
                </c:pt>
                <c:pt idx="1107">
                  <c:v>1.7500000000000002E-2</c:v>
                </c:pt>
                <c:pt idx="1108">
                  <c:v>1.66E-2</c:v>
                </c:pt>
                <c:pt idx="1109">
                  <c:v>1.5900000000000001E-2</c:v>
                </c:pt>
                <c:pt idx="1110">
                  <c:v>1.52E-2</c:v>
                </c:pt>
                <c:pt idx="1111">
                  <c:v>1.4500000000000001E-2</c:v>
                </c:pt>
                <c:pt idx="1112">
                  <c:v>1.38E-2</c:v>
                </c:pt>
                <c:pt idx="1113">
                  <c:v>1.32E-2</c:v>
                </c:pt>
                <c:pt idx="1114">
                  <c:v>1.2699999999999999E-2</c:v>
                </c:pt>
                <c:pt idx="1115">
                  <c:v>1.2200000000000001E-2</c:v>
                </c:pt>
                <c:pt idx="1116">
                  <c:v>1.17E-2</c:v>
                </c:pt>
                <c:pt idx="1117">
                  <c:v>1.1299999999999999E-2</c:v>
                </c:pt>
                <c:pt idx="1118">
                  <c:v>1.0999999999999999E-2</c:v>
                </c:pt>
                <c:pt idx="1119">
                  <c:v>1.0699999999999999E-2</c:v>
                </c:pt>
                <c:pt idx="1120">
                  <c:v>1.04E-2</c:v>
                </c:pt>
                <c:pt idx="1121">
                  <c:v>1.0200000000000001E-2</c:v>
                </c:pt>
                <c:pt idx="1122">
                  <c:v>0.01</c:v>
                </c:pt>
                <c:pt idx="1123">
                  <c:v>9.8799999999999999E-3</c:v>
                </c:pt>
                <c:pt idx="1124">
                  <c:v>9.7699999999999992E-3</c:v>
                </c:pt>
                <c:pt idx="1125">
                  <c:v>9.7099999999999999E-3</c:v>
                </c:pt>
                <c:pt idx="1126">
                  <c:v>9.6799999999999994E-3</c:v>
                </c:pt>
                <c:pt idx="1127">
                  <c:v>9.6600000000000002E-3</c:v>
                </c:pt>
                <c:pt idx="1128">
                  <c:v>9.7099999999999999E-3</c:v>
                </c:pt>
                <c:pt idx="1129">
                  <c:v>9.7699999999999992E-3</c:v>
                </c:pt>
                <c:pt idx="1130">
                  <c:v>9.8099999999999993E-3</c:v>
                </c:pt>
                <c:pt idx="1131">
                  <c:v>9.8399999999999998E-3</c:v>
                </c:pt>
                <c:pt idx="1132">
                  <c:v>9.9100000000000004E-3</c:v>
                </c:pt>
                <c:pt idx="1133">
                  <c:v>0.01</c:v>
                </c:pt>
                <c:pt idx="1134">
                  <c:v>1.0200000000000001E-2</c:v>
                </c:pt>
                <c:pt idx="1135">
                  <c:v>1.03E-2</c:v>
                </c:pt>
                <c:pt idx="1136">
                  <c:v>1.0500000000000001E-2</c:v>
                </c:pt>
                <c:pt idx="1137">
                  <c:v>1.06E-2</c:v>
                </c:pt>
                <c:pt idx="1138">
                  <c:v>1.0800000000000001E-2</c:v>
                </c:pt>
                <c:pt idx="1139">
                  <c:v>1.0999999999999999E-2</c:v>
                </c:pt>
                <c:pt idx="1140">
                  <c:v>1.12E-2</c:v>
                </c:pt>
                <c:pt idx="1141">
                  <c:v>1.14E-2</c:v>
                </c:pt>
                <c:pt idx="1142">
                  <c:v>1.17E-2</c:v>
                </c:pt>
                <c:pt idx="1143">
                  <c:v>1.1900000000000001E-2</c:v>
                </c:pt>
                <c:pt idx="1144">
                  <c:v>1.23E-2</c:v>
                </c:pt>
                <c:pt idx="1145">
                  <c:v>1.26E-2</c:v>
                </c:pt>
                <c:pt idx="1146">
                  <c:v>1.2999999999999999E-2</c:v>
                </c:pt>
                <c:pt idx="1147">
                  <c:v>1.34E-2</c:v>
                </c:pt>
                <c:pt idx="1148">
                  <c:v>1.38E-2</c:v>
                </c:pt>
                <c:pt idx="1149">
                  <c:v>1.43E-2</c:v>
                </c:pt>
                <c:pt idx="1150">
                  <c:v>1.4800000000000001E-2</c:v>
                </c:pt>
                <c:pt idx="1151">
                  <c:v>1.54E-2</c:v>
                </c:pt>
                <c:pt idx="1152">
                  <c:v>1.6E-2</c:v>
                </c:pt>
                <c:pt idx="1153">
                  <c:v>1.66E-2</c:v>
                </c:pt>
                <c:pt idx="1154">
                  <c:v>1.7399999999999999E-2</c:v>
                </c:pt>
                <c:pt idx="1155">
                  <c:v>1.8100000000000002E-2</c:v>
                </c:pt>
                <c:pt idx="1156">
                  <c:v>1.9E-2</c:v>
                </c:pt>
                <c:pt idx="1157">
                  <c:v>1.9900000000000001E-2</c:v>
                </c:pt>
                <c:pt idx="1158">
                  <c:v>2.0899999999999998E-2</c:v>
                </c:pt>
                <c:pt idx="1159">
                  <c:v>2.1999999999999999E-2</c:v>
                </c:pt>
                <c:pt idx="1160">
                  <c:v>2.3199999999999998E-2</c:v>
                </c:pt>
                <c:pt idx="1161">
                  <c:v>2.46E-2</c:v>
                </c:pt>
                <c:pt idx="1162">
                  <c:v>2.5999999999999999E-2</c:v>
                </c:pt>
                <c:pt idx="1163">
                  <c:v>2.76E-2</c:v>
                </c:pt>
                <c:pt idx="1164">
                  <c:v>2.9399999999999999E-2</c:v>
                </c:pt>
                <c:pt idx="1165">
                  <c:v>3.1300000000000001E-2</c:v>
                </c:pt>
                <c:pt idx="1166">
                  <c:v>3.3300000000000003E-2</c:v>
                </c:pt>
                <c:pt idx="1167">
                  <c:v>3.56E-2</c:v>
                </c:pt>
                <c:pt idx="1168">
                  <c:v>3.7999999999999999E-2</c:v>
                </c:pt>
                <c:pt idx="1169">
                  <c:v>4.07E-2</c:v>
                </c:pt>
                <c:pt idx="1170">
                  <c:v>4.36E-2</c:v>
                </c:pt>
                <c:pt idx="1171">
                  <c:v>4.6699999999999998E-2</c:v>
                </c:pt>
                <c:pt idx="1172">
                  <c:v>5.0099999999999999E-2</c:v>
                </c:pt>
                <c:pt idx="1173">
                  <c:v>5.3699999999999998E-2</c:v>
                </c:pt>
                <c:pt idx="1174">
                  <c:v>5.7500000000000002E-2</c:v>
                </c:pt>
                <c:pt idx="1175">
                  <c:v>6.1600000000000002E-2</c:v>
                </c:pt>
                <c:pt idx="1176">
                  <c:v>6.6000000000000003E-2</c:v>
                </c:pt>
                <c:pt idx="1177">
                  <c:v>7.0599999999999996E-2</c:v>
                </c:pt>
                <c:pt idx="1178">
                  <c:v>7.5399999999999995E-2</c:v>
                </c:pt>
                <c:pt idx="1179">
                  <c:v>8.0500000000000002E-2</c:v>
                </c:pt>
                <c:pt idx="1180">
                  <c:v>8.5800000000000001E-2</c:v>
                </c:pt>
                <c:pt idx="1181">
                  <c:v>9.1200000000000003E-2</c:v>
                </c:pt>
                <c:pt idx="1182">
                  <c:v>9.6699999999999994E-2</c:v>
                </c:pt>
                <c:pt idx="1183">
                  <c:v>0.10199999999999999</c:v>
                </c:pt>
                <c:pt idx="1184">
                  <c:v>0.108</c:v>
                </c:pt>
                <c:pt idx="1185">
                  <c:v>0.114</c:v>
                </c:pt>
                <c:pt idx="1186">
                  <c:v>0.12</c:v>
                </c:pt>
                <c:pt idx="1187">
                  <c:v>0.126</c:v>
                </c:pt>
                <c:pt idx="1188">
                  <c:v>0.13100000000000001</c:v>
                </c:pt>
                <c:pt idx="1189">
                  <c:v>0.13700000000000001</c:v>
                </c:pt>
                <c:pt idx="1190">
                  <c:v>0.14299999999999999</c:v>
                </c:pt>
                <c:pt idx="1191">
                  <c:v>0.14899999999999999</c:v>
                </c:pt>
                <c:pt idx="1192">
                  <c:v>0.156</c:v>
                </c:pt>
                <c:pt idx="1193">
                  <c:v>0.16300000000000001</c:v>
                </c:pt>
                <c:pt idx="1194">
                  <c:v>0.17100000000000001</c:v>
                </c:pt>
                <c:pt idx="1195">
                  <c:v>0.18</c:v>
                </c:pt>
                <c:pt idx="1196">
                  <c:v>0.191</c:v>
                </c:pt>
                <c:pt idx="1197">
                  <c:v>0.20300000000000001</c:v>
                </c:pt>
                <c:pt idx="1198">
                  <c:v>0.215</c:v>
                </c:pt>
                <c:pt idx="1199">
                  <c:v>0.22800000000000001</c:v>
                </c:pt>
                <c:pt idx="1200">
                  <c:v>0.24299999999999999</c:v>
                </c:pt>
                <c:pt idx="1201">
                  <c:v>0.25900000000000001</c:v>
                </c:pt>
                <c:pt idx="1202">
                  <c:v>0.27500000000000002</c:v>
                </c:pt>
                <c:pt idx="1203">
                  <c:v>0.28899999999999998</c:v>
                </c:pt>
                <c:pt idx="1204">
                  <c:v>0.29799999999999999</c:v>
                </c:pt>
                <c:pt idx="1205">
                  <c:v>0.30099999999999999</c:v>
                </c:pt>
                <c:pt idx="1206">
                  <c:v>0.29699999999999999</c:v>
                </c:pt>
                <c:pt idx="1207">
                  <c:v>0.28699999999999998</c:v>
                </c:pt>
                <c:pt idx="1208">
                  <c:v>0.27300000000000002</c:v>
                </c:pt>
                <c:pt idx="1209">
                  <c:v>0.255</c:v>
                </c:pt>
                <c:pt idx="1210">
                  <c:v>0.23499999999999999</c:v>
                </c:pt>
                <c:pt idx="1211">
                  <c:v>0.215</c:v>
                </c:pt>
                <c:pt idx="1212">
                  <c:v>0.19600000000000001</c:v>
                </c:pt>
                <c:pt idx="1213">
                  <c:v>0.18</c:v>
                </c:pt>
                <c:pt idx="1214">
                  <c:v>0.16700000000000001</c:v>
                </c:pt>
                <c:pt idx="1215">
                  <c:v>0.158</c:v>
                </c:pt>
                <c:pt idx="1216">
                  <c:v>0.152</c:v>
                </c:pt>
                <c:pt idx="1217">
                  <c:v>0.14799999999999999</c:v>
                </c:pt>
                <c:pt idx="1218">
                  <c:v>0.14599999999999999</c:v>
                </c:pt>
                <c:pt idx="1219">
                  <c:v>0.14599999999999999</c:v>
                </c:pt>
                <c:pt idx="1220">
                  <c:v>0.14599999999999999</c:v>
                </c:pt>
                <c:pt idx="1221">
                  <c:v>0.14799999999999999</c:v>
                </c:pt>
                <c:pt idx="1222">
                  <c:v>0.15</c:v>
                </c:pt>
                <c:pt idx="1223">
                  <c:v>0.152</c:v>
                </c:pt>
                <c:pt idx="1224">
                  <c:v>0.155</c:v>
                </c:pt>
                <c:pt idx="1225">
                  <c:v>0.158</c:v>
                </c:pt>
                <c:pt idx="1226">
                  <c:v>0.161</c:v>
                </c:pt>
                <c:pt idx="1227">
                  <c:v>0.16400000000000001</c:v>
                </c:pt>
                <c:pt idx="1228">
                  <c:v>0.16600000000000001</c:v>
                </c:pt>
                <c:pt idx="1229">
                  <c:v>0.16900000000000001</c:v>
                </c:pt>
                <c:pt idx="1230">
                  <c:v>0.17199999999999999</c:v>
                </c:pt>
                <c:pt idx="1231">
                  <c:v>0.17599999999999999</c:v>
                </c:pt>
                <c:pt idx="1232">
                  <c:v>0.18099999999999999</c:v>
                </c:pt>
                <c:pt idx="1233">
                  <c:v>0.186</c:v>
                </c:pt>
                <c:pt idx="1234">
                  <c:v>0.191</c:v>
                </c:pt>
                <c:pt idx="1235">
                  <c:v>0.19800000000000001</c:v>
                </c:pt>
                <c:pt idx="1236">
                  <c:v>0.20399999999999999</c:v>
                </c:pt>
                <c:pt idx="1237">
                  <c:v>0.21099999999999999</c:v>
                </c:pt>
                <c:pt idx="1238">
                  <c:v>0.218</c:v>
                </c:pt>
                <c:pt idx="1239">
                  <c:v>0.22600000000000001</c:v>
                </c:pt>
                <c:pt idx="1240">
                  <c:v>0.23400000000000001</c:v>
                </c:pt>
                <c:pt idx="1241">
                  <c:v>0.24299999999999999</c:v>
                </c:pt>
                <c:pt idx="1242">
                  <c:v>0.251</c:v>
                </c:pt>
                <c:pt idx="1243">
                  <c:v>0.26</c:v>
                </c:pt>
                <c:pt idx="1244">
                  <c:v>0.26800000000000002</c:v>
                </c:pt>
                <c:pt idx="1245">
                  <c:v>0.27500000000000002</c:v>
                </c:pt>
                <c:pt idx="1246">
                  <c:v>0.28100000000000003</c:v>
                </c:pt>
                <c:pt idx="1247">
                  <c:v>0.28499999999999998</c:v>
                </c:pt>
                <c:pt idx="1248">
                  <c:v>0.28799999999999998</c:v>
                </c:pt>
                <c:pt idx="1249">
                  <c:v>0.28999999999999998</c:v>
                </c:pt>
                <c:pt idx="1250">
                  <c:v>0.29099999999999998</c:v>
                </c:pt>
                <c:pt idx="1251">
                  <c:v>0.29199999999999998</c:v>
                </c:pt>
                <c:pt idx="1252">
                  <c:v>0.29299999999999998</c:v>
                </c:pt>
                <c:pt idx="1253">
                  <c:v>0.29499999999999998</c:v>
                </c:pt>
                <c:pt idx="1254">
                  <c:v>0.29599999999999999</c:v>
                </c:pt>
                <c:pt idx="1255">
                  <c:v>0.29699999999999999</c:v>
                </c:pt>
                <c:pt idx="1256">
                  <c:v>0.29699999999999999</c:v>
                </c:pt>
                <c:pt idx="1257">
                  <c:v>0.29599999999999999</c:v>
                </c:pt>
                <c:pt idx="1258">
                  <c:v>0.29399999999999998</c:v>
                </c:pt>
                <c:pt idx="1259">
                  <c:v>0.29199999999999998</c:v>
                </c:pt>
                <c:pt idx="1260">
                  <c:v>0.28899999999999998</c:v>
                </c:pt>
                <c:pt idx="1261">
                  <c:v>0.28599999999999998</c:v>
                </c:pt>
                <c:pt idx="1262">
                  <c:v>0.28399999999999997</c:v>
                </c:pt>
                <c:pt idx="1263">
                  <c:v>0.28199999999999997</c:v>
                </c:pt>
                <c:pt idx="1264">
                  <c:v>0.28000000000000003</c:v>
                </c:pt>
                <c:pt idx="1265">
                  <c:v>0.27900000000000003</c:v>
                </c:pt>
                <c:pt idx="1266">
                  <c:v>0.27900000000000003</c:v>
                </c:pt>
                <c:pt idx="1267">
                  <c:v>0.27900000000000003</c:v>
                </c:pt>
                <c:pt idx="1268">
                  <c:v>0.27900000000000003</c:v>
                </c:pt>
                <c:pt idx="1269">
                  <c:v>0.27800000000000002</c:v>
                </c:pt>
                <c:pt idx="1270">
                  <c:v>0.27700000000000002</c:v>
                </c:pt>
                <c:pt idx="1271">
                  <c:v>0.27400000000000002</c:v>
                </c:pt>
                <c:pt idx="1272">
                  <c:v>0.27100000000000002</c:v>
                </c:pt>
                <c:pt idx="1273">
                  <c:v>0.26700000000000002</c:v>
                </c:pt>
                <c:pt idx="1274">
                  <c:v>0.26200000000000001</c:v>
                </c:pt>
                <c:pt idx="1275">
                  <c:v>0.25600000000000001</c:v>
                </c:pt>
                <c:pt idx="1276">
                  <c:v>0.25</c:v>
                </c:pt>
                <c:pt idx="1277">
                  <c:v>0.245</c:v>
                </c:pt>
                <c:pt idx="1278">
                  <c:v>0.24</c:v>
                </c:pt>
                <c:pt idx="1279">
                  <c:v>0.23699999999999999</c:v>
                </c:pt>
                <c:pt idx="1280">
                  <c:v>0.23400000000000001</c:v>
                </c:pt>
                <c:pt idx="1281">
                  <c:v>0.23100000000000001</c:v>
                </c:pt>
                <c:pt idx="1282">
                  <c:v>0.22800000000000001</c:v>
                </c:pt>
                <c:pt idx="1283">
                  <c:v>0.223</c:v>
                </c:pt>
                <c:pt idx="1284">
                  <c:v>0.217</c:v>
                </c:pt>
                <c:pt idx="1285">
                  <c:v>0.20899999999999999</c:v>
                </c:pt>
                <c:pt idx="1286">
                  <c:v>0.2</c:v>
                </c:pt>
                <c:pt idx="1287">
                  <c:v>0.19</c:v>
                </c:pt>
                <c:pt idx="1288">
                  <c:v>0.17899999999999999</c:v>
                </c:pt>
                <c:pt idx="1289">
                  <c:v>0.16700000000000001</c:v>
                </c:pt>
                <c:pt idx="1290">
                  <c:v>0.156</c:v>
                </c:pt>
                <c:pt idx="1291">
                  <c:v>0.14399999999999999</c:v>
                </c:pt>
                <c:pt idx="1292">
                  <c:v>0.13400000000000001</c:v>
                </c:pt>
                <c:pt idx="1293">
                  <c:v>0.124</c:v>
                </c:pt>
                <c:pt idx="1294">
                  <c:v>0.11600000000000001</c:v>
                </c:pt>
                <c:pt idx="1295">
                  <c:v>0.109</c:v>
                </c:pt>
                <c:pt idx="1296">
                  <c:v>0.10299999999999999</c:v>
                </c:pt>
                <c:pt idx="1297">
                  <c:v>9.9099999999999994E-2</c:v>
                </c:pt>
                <c:pt idx="1298">
                  <c:v>9.5899999999999999E-2</c:v>
                </c:pt>
                <c:pt idx="1299">
                  <c:v>9.3700000000000006E-2</c:v>
                </c:pt>
                <c:pt idx="1300">
                  <c:v>9.2299999999999993E-2</c:v>
                </c:pt>
                <c:pt idx="1301">
                  <c:v>9.1600000000000001E-2</c:v>
                </c:pt>
                <c:pt idx="1302">
                  <c:v>9.1200000000000003E-2</c:v>
                </c:pt>
                <c:pt idx="1303">
                  <c:v>9.1200000000000003E-2</c:v>
                </c:pt>
                <c:pt idx="1304">
                  <c:v>9.1600000000000001E-2</c:v>
                </c:pt>
                <c:pt idx="1305">
                  <c:v>9.2200000000000004E-2</c:v>
                </c:pt>
                <c:pt idx="1306">
                  <c:v>9.3100000000000002E-2</c:v>
                </c:pt>
                <c:pt idx="1307">
                  <c:v>9.4200000000000006E-2</c:v>
                </c:pt>
                <c:pt idx="1308">
                  <c:v>9.5399999999999999E-2</c:v>
                </c:pt>
                <c:pt idx="1309">
                  <c:v>9.6799999999999997E-2</c:v>
                </c:pt>
                <c:pt idx="1310">
                  <c:v>9.8299999999999998E-2</c:v>
                </c:pt>
                <c:pt idx="1311">
                  <c:v>0.1</c:v>
                </c:pt>
                <c:pt idx="1312">
                  <c:v>0.10199999999999999</c:v>
                </c:pt>
                <c:pt idx="1313">
                  <c:v>0.104</c:v>
                </c:pt>
                <c:pt idx="1314">
                  <c:v>0.105</c:v>
                </c:pt>
                <c:pt idx="1315">
                  <c:v>0.107</c:v>
                </c:pt>
                <c:pt idx="1316">
                  <c:v>0.11</c:v>
                </c:pt>
                <c:pt idx="1317">
                  <c:v>0.112</c:v>
                </c:pt>
                <c:pt idx="1318">
                  <c:v>0.114</c:v>
                </c:pt>
                <c:pt idx="1319">
                  <c:v>0.11600000000000001</c:v>
                </c:pt>
                <c:pt idx="1320">
                  <c:v>0.11799999999999999</c:v>
                </c:pt>
                <c:pt idx="1321">
                  <c:v>0.121</c:v>
                </c:pt>
                <c:pt idx="1322">
                  <c:v>0.123</c:v>
                </c:pt>
                <c:pt idx="1323">
                  <c:v>0.126</c:v>
                </c:pt>
                <c:pt idx="1324">
                  <c:v>0.128</c:v>
                </c:pt>
                <c:pt idx="1325">
                  <c:v>0.13100000000000001</c:v>
                </c:pt>
                <c:pt idx="1326">
                  <c:v>0.13300000000000001</c:v>
                </c:pt>
                <c:pt idx="1327">
                  <c:v>0.13600000000000001</c:v>
                </c:pt>
                <c:pt idx="1328">
                  <c:v>0.13900000000000001</c:v>
                </c:pt>
                <c:pt idx="1329">
                  <c:v>0.14199999999999999</c:v>
                </c:pt>
                <c:pt idx="1330">
                  <c:v>0.14399999999999999</c:v>
                </c:pt>
                <c:pt idx="1331">
                  <c:v>0.14699999999999999</c:v>
                </c:pt>
                <c:pt idx="1332">
                  <c:v>0.15</c:v>
                </c:pt>
                <c:pt idx="1333">
                  <c:v>0.153</c:v>
                </c:pt>
                <c:pt idx="1334">
                  <c:v>0.156</c:v>
                </c:pt>
                <c:pt idx="1335">
                  <c:v>0.159</c:v>
                </c:pt>
                <c:pt idx="1336">
                  <c:v>0.16200000000000001</c:v>
                </c:pt>
                <c:pt idx="1337">
                  <c:v>0.16400000000000001</c:v>
                </c:pt>
                <c:pt idx="1338">
                  <c:v>0.16700000000000001</c:v>
                </c:pt>
                <c:pt idx="1339">
                  <c:v>0.17100000000000001</c:v>
                </c:pt>
                <c:pt idx="1340">
                  <c:v>0.17399999999999999</c:v>
                </c:pt>
                <c:pt idx="1341">
                  <c:v>0.17699999999999999</c:v>
                </c:pt>
                <c:pt idx="1342">
                  <c:v>0.18</c:v>
                </c:pt>
                <c:pt idx="1343">
                  <c:v>0.183</c:v>
                </c:pt>
                <c:pt idx="1344">
                  <c:v>0.187</c:v>
                </c:pt>
                <c:pt idx="1345">
                  <c:v>0.19</c:v>
                </c:pt>
                <c:pt idx="1346">
                  <c:v>0.193</c:v>
                </c:pt>
                <c:pt idx="1347">
                  <c:v>0.19700000000000001</c:v>
                </c:pt>
                <c:pt idx="1348">
                  <c:v>0.2</c:v>
                </c:pt>
                <c:pt idx="1349">
                  <c:v>0.20399999999999999</c:v>
                </c:pt>
                <c:pt idx="1350">
                  <c:v>0.20799999999999999</c:v>
                </c:pt>
                <c:pt idx="1351">
                  <c:v>0.21099999999999999</c:v>
                </c:pt>
                <c:pt idx="1352">
                  <c:v>0.215</c:v>
                </c:pt>
                <c:pt idx="1353">
                  <c:v>0.219</c:v>
                </c:pt>
                <c:pt idx="1354">
                  <c:v>0.223</c:v>
                </c:pt>
                <c:pt idx="1355">
                  <c:v>0.22700000000000001</c:v>
                </c:pt>
                <c:pt idx="1356">
                  <c:v>0.23200000000000001</c:v>
                </c:pt>
                <c:pt idx="1357">
                  <c:v>0.23599999999999999</c:v>
                </c:pt>
                <c:pt idx="1358">
                  <c:v>0.24099999999999999</c:v>
                </c:pt>
                <c:pt idx="1359">
                  <c:v>0.245</c:v>
                </c:pt>
                <c:pt idx="1360">
                  <c:v>0.25</c:v>
                </c:pt>
                <c:pt idx="1361">
                  <c:v>0.254</c:v>
                </c:pt>
                <c:pt idx="1362">
                  <c:v>0.25900000000000001</c:v>
                </c:pt>
                <c:pt idx="1363">
                  <c:v>0.26500000000000001</c:v>
                </c:pt>
                <c:pt idx="1364">
                  <c:v>0.27</c:v>
                </c:pt>
                <c:pt idx="1365">
                  <c:v>0.27500000000000002</c:v>
                </c:pt>
                <c:pt idx="1366">
                  <c:v>0.28000000000000003</c:v>
                </c:pt>
                <c:pt idx="1367">
                  <c:v>0.28599999999999998</c:v>
                </c:pt>
                <c:pt idx="1368">
                  <c:v>0.29199999999999998</c:v>
                </c:pt>
                <c:pt idx="1369">
                  <c:v>0.29799999999999999</c:v>
                </c:pt>
                <c:pt idx="1370">
                  <c:v>0.30399999999999999</c:v>
                </c:pt>
                <c:pt idx="1371">
                  <c:v>0.31</c:v>
                </c:pt>
                <c:pt idx="1372">
                  <c:v>0.317</c:v>
                </c:pt>
                <c:pt idx="1373">
                  <c:v>0.32300000000000001</c:v>
                </c:pt>
                <c:pt idx="1374">
                  <c:v>0.33</c:v>
                </c:pt>
                <c:pt idx="1375">
                  <c:v>0.33700000000000002</c:v>
                </c:pt>
                <c:pt idx="1376">
                  <c:v>0.34399999999999997</c:v>
                </c:pt>
                <c:pt idx="1377">
                  <c:v>0.35099999999999998</c:v>
                </c:pt>
                <c:pt idx="1378">
                  <c:v>0.35899999999999999</c:v>
                </c:pt>
                <c:pt idx="1379">
                  <c:v>0.36599999999999999</c:v>
                </c:pt>
                <c:pt idx="1380">
                  <c:v>0.374</c:v>
                </c:pt>
                <c:pt idx="1381">
                  <c:v>0.38100000000000001</c:v>
                </c:pt>
                <c:pt idx="1382">
                  <c:v>0.38900000000000001</c:v>
                </c:pt>
                <c:pt idx="1383">
                  <c:v>0.39600000000000002</c:v>
                </c:pt>
                <c:pt idx="1384">
                  <c:v>0.40400000000000003</c:v>
                </c:pt>
                <c:pt idx="1385">
                  <c:v>0.41099999999999998</c:v>
                </c:pt>
                <c:pt idx="1386">
                  <c:v>0.41899999999999998</c:v>
                </c:pt>
                <c:pt idx="1387">
                  <c:v>0.42599999999999999</c:v>
                </c:pt>
                <c:pt idx="1388">
                  <c:v>0.433</c:v>
                </c:pt>
                <c:pt idx="1389">
                  <c:v>0.441</c:v>
                </c:pt>
                <c:pt idx="1390">
                  <c:v>0.44800000000000001</c:v>
                </c:pt>
                <c:pt idx="1391">
                  <c:v>0.45500000000000002</c:v>
                </c:pt>
                <c:pt idx="1392">
                  <c:v>0.46200000000000002</c:v>
                </c:pt>
                <c:pt idx="1393">
                  <c:v>0.46899999999999997</c:v>
                </c:pt>
                <c:pt idx="1394">
                  <c:v>0.47599999999999998</c:v>
                </c:pt>
                <c:pt idx="1395">
                  <c:v>0.48299999999999998</c:v>
                </c:pt>
                <c:pt idx="1396">
                  <c:v>0.48899999999999999</c:v>
                </c:pt>
                <c:pt idx="1397">
                  <c:v>0.496</c:v>
                </c:pt>
                <c:pt idx="1398">
                  <c:v>0.502</c:v>
                </c:pt>
                <c:pt idx="1399">
                  <c:v>0.50800000000000001</c:v>
                </c:pt>
                <c:pt idx="1400">
                  <c:v>0.51400000000000001</c:v>
                </c:pt>
                <c:pt idx="1401">
                  <c:v>0.52</c:v>
                </c:pt>
                <c:pt idx="1402">
                  <c:v>0.52500000000000002</c:v>
                </c:pt>
                <c:pt idx="1403">
                  <c:v>0.53</c:v>
                </c:pt>
                <c:pt idx="1404">
                  <c:v>0.53500000000000003</c:v>
                </c:pt>
                <c:pt idx="1405">
                  <c:v>0.54</c:v>
                </c:pt>
                <c:pt idx="1406">
                  <c:v>0.54500000000000004</c:v>
                </c:pt>
                <c:pt idx="1407">
                  <c:v>0.54900000000000004</c:v>
                </c:pt>
                <c:pt idx="1408">
                  <c:v>0.55400000000000005</c:v>
                </c:pt>
                <c:pt idx="1409">
                  <c:v>0.55800000000000005</c:v>
                </c:pt>
                <c:pt idx="1410">
                  <c:v>0.56200000000000006</c:v>
                </c:pt>
                <c:pt idx="1411">
                  <c:v>0.56499999999999995</c:v>
                </c:pt>
                <c:pt idx="1412">
                  <c:v>0.56899999999999995</c:v>
                </c:pt>
                <c:pt idx="1413">
                  <c:v>0.57199999999999995</c:v>
                </c:pt>
                <c:pt idx="1414">
                  <c:v>0.57499999999999996</c:v>
                </c:pt>
                <c:pt idx="1415">
                  <c:v>0.57799999999999996</c:v>
                </c:pt>
                <c:pt idx="1416">
                  <c:v>0.57999999999999996</c:v>
                </c:pt>
                <c:pt idx="1417">
                  <c:v>0.58299999999999996</c:v>
                </c:pt>
                <c:pt idx="1418">
                  <c:v>0.58499999999999996</c:v>
                </c:pt>
                <c:pt idx="1419">
                  <c:v>0.58599999999999997</c:v>
                </c:pt>
                <c:pt idx="1420">
                  <c:v>0.58799999999999997</c:v>
                </c:pt>
                <c:pt idx="1421">
                  <c:v>0.59</c:v>
                </c:pt>
                <c:pt idx="1422">
                  <c:v>0.59099999999999997</c:v>
                </c:pt>
                <c:pt idx="1423">
                  <c:v>0.59299999999999997</c:v>
                </c:pt>
                <c:pt idx="1424">
                  <c:v>0.59399999999999997</c:v>
                </c:pt>
                <c:pt idx="1425">
                  <c:v>0.59399999999999997</c:v>
                </c:pt>
                <c:pt idx="1426">
                  <c:v>0.59499999999999997</c:v>
                </c:pt>
                <c:pt idx="1427">
                  <c:v>0.59499999999999997</c:v>
                </c:pt>
                <c:pt idx="1428">
                  <c:v>0.59599999999999997</c:v>
                </c:pt>
                <c:pt idx="1429">
                  <c:v>0.59599999999999997</c:v>
                </c:pt>
                <c:pt idx="1430">
                  <c:v>0.59499999999999997</c:v>
                </c:pt>
                <c:pt idx="1431">
                  <c:v>0.59499999999999997</c:v>
                </c:pt>
                <c:pt idx="1432">
                  <c:v>0.59399999999999997</c:v>
                </c:pt>
                <c:pt idx="1433">
                  <c:v>0.59299999999999997</c:v>
                </c:pt>
                <c:pt idx="1434">
                  <c:v>0.59199999999999997</c:v>
                </c:pt>
                <c:pt idx="1435">
                  <c:v>0.59099999999999997</c:v>
                </c:pt>
                <c:pt idx="1436">
                  <c:v>0.59</c:v>
                </c:pt>
                <c:pt idx="1437">
                  <c:v>0.58799999999999997</c:v>
                </c:pt>
                <c:pt idx="1438">
                  <c:v>0.58599999999999997</c:v>
                </c:pt>
                <c:pt idx="1439">
                  <c:v>0.58399999999999996</c:v>
                </c:pt>
                <c:pt idx="1440">
                  <c:v>0.58199999999999996</c:v>
                </c:pt>
                <c:pt idx="1441">
                  <c:v>0.57899999999999996</c:v>
                </c:pt>
                <c:pt idx="1442">
                  <c:v>0.57599999999999996</c:v>
                </c:pt>
                <c:pt idx="1443">
                  <c:v>0.57299999999999995</c:v>
                </c:pt>
                <c:pt idx="1444">
                  <c:v>0.56999999999999995</c:v>
                </c:pt>
                <c:pt idx="1445">
                  <c:v>0.56699999999999995</c:v>
                </c:pt>
                <c:pt idx="1446">
                  <c:v>0.56299999999999994</c:v>
                </c:pt>
                <c:pt idx="1447">
                  <c:v>0.55900000000000005</c:v>
                </c:pt>
                <c:pt idx="1448">
                  <c:v>0.55500000000000005</c:v>
                </c:pt>
                <c:pt idx="1449">
                  <c:v>0.55100000000000005</c:v>
                </c:pt>
                <c:pt idx="1450">
                  <c:v>0.54600000000000004</c:v>
                </c:pt>
                <c:pt idx="1451">
                  <c:v>0.54100000000000004</c:v>
                </c:pt>
                <c:pt idx="1452">
                  <c:v>0.53600000000000003</c:v>
                </c:pt>
                <c:pt idx="1453">
                  <c:v>0.53100000000000003</c:v>
                </c:pt>
                <c:pt idx="1454">
                  <c:v>0.52600000000000002</c:v>
                </c:pt>
                <c:pt idx="1455">
                  <c:v>0.52</c:v>
                </c:pt>
                <c:pt idx="1456">
                  <c:v>0.51500000000000001</c:v>
                </c:pt>
                <c:pt idx="1457">
                  <c:v>0.50900000000000001</c:v>
                </c:pt>
                <c:pt idx="1458">
                  <c:v>0.503</c:v>
                </c:pt>
                <c:pt idx="1459">
                  <c:v>0.497</c:v>
                </c:pt>
                <c:pt idx="1460">
                  <c:v>0.49099999999999999</c:v>
                </c:pt>
                <c:pt idx="1461">
                  <c:v>0.48499999999999999</c:v>
                </c:pt>
                <c:pt idx="1462">
                  <c:v>0.47899999999999998</c:v>
                </c:pt>
                <c:pt idx="1463">
                  <c:v>0.47299999999999998</c:v>
                </c:pt>
                <c:pt idx="1464">
                  <c:v>0.46700000000000003</c:v>
                </c:pt>
                <c:pt idx="1465">
                  <c:v>0.46100000000000002</c:v>
                </c:pt>
                <c:pt idx="1466">
                  <c:v>0.45500000000000002</c:v>
                </c:pt>
                <c:pt idx="1467">
                  <c:v>0.44900000000000001</c:v>
                </c:pt>
                <c:pt idx="1468">
                  <c:v>0.44400000000000001</c:v>
                </c:pt>
                <c:pt idx="1469">
                  <c:v>0.438</c:v>
                </c:pt>
                <c:pt idx="1470">
                  <c:v>0.432</c:v>
                </c:pt>
                <c:pt idx="1471">
                  <c:v>0.42699999999999999</c:v>
                </c:pt>
                <c:pt idx="1472">
                  <c:v>0.42099999999999999</c:v>
                </c:pt>
                <c:pt idx="1473">
                  <c:v>0.41599999999999998</c:v>
                </c:pt>
                <c:pt idx="1474">
                  <c:v>0.41099999999999998</c:v>
                </c:pt>
                <c:pt idx="1475">
                  <c:v>0.40600000000000003</c:v>
                </c:pt>
                <c:pt idx="1476">
                  <c:v>0.40100000000000002</c:v>
                </c:pt>
                <c:pt idx="1477">
                  <c:v>0.39600000000000002</c:v>
                </c:pt>
                <c:pt idx="1478">
                  <c:v>0.39200000000000002</c:v>
                </c:pt>
                <c:pt idx="1479">
                  <c:v>0.38700000000000001</c:v>
                </c:pt>
                <c:pt idx="1480">
                  <c:v>0.38300000000000001</c:v>
                </c:pt>
                <c:pt idx="1481">
                  <c:v>0.379</c:v>
                </c:pt>
                <c:pt idx="1482">
                  <c:v>0.375</c:v>
                </c:pt>
                <c:pt idx="1483">
                  <c:v>0.371</c:v>
                </c:pt>
                <c:pt idx="1484">
                  <c:v>0.36699999999999999</c:v>
                </c:pt>
                <c:pt idx="1485">
                  <c:v>0.36399999999999999</c:v>
                </c:pt>
                <c:pt idx="1486">
                  <c:v>0.36</c:v>
                </c:pt>
                <c:pt idx="1487">
                  <c:v>0.35599999999999998</c:v>
                </c:pt>
                <c:pt idx="1488">
                  <c:v>0.35299999999999998</c:v>
                </c:pt>
                <c:pt idx="1489">
                  <c:v>0.34899999999999998</c:v>
                </c:pt>
                <c:pt idx="1490">
                  <c:v>0.34499999999999997</c:v>
                </c:pt>
                <c:pt idx="1491">
                  <c:v>0.34100000000000003</c:v>
                </c:pt>
                <c:pt idx="1492">
                  <c:v>0.33700000000000002</c:v>
                </c:pt>
                <c:pt idx="1493">
                  <c:v>0.33300000000000002</c:v>
                </c:pt>
                <c:pt idx="1494">
                  <c:v>0.32900000000000001</c:v>
                </c:pt>
                <c:pt idx="1495">
                  <c:v>0.32400000000000001</c:v>
                </c:pt>
                <c:pt idx="1496">
                  <c:v>0.32</c:v>
                </c:pt>
                <c:pt idx="1497">
                  <c:v>0.315</c:v>
                </c:pt>
                <c:pt idx="1498">
                  <c:v>0.31</c:v>
                </c:pt>
                <c:pt idx="1499">
                  <c:v>0.30499999999999999</c:v>
                </c:pt>
                <c:pt idx="1500">
                  <c:v>0.3</c:v>
                </c:pt>
                <c:pt idx="1501">
                  <c:v>0.29399999999999998</c:v>
                </c:pt>
                <c:pt idx="1502">
                  <c:v>0.28799999999999998</c:v>
                </c:pt>
                <c:pt idx="1503">
                  <c:v>0.28299999999999997</c:v>
                </c:pt>
                <c:pt idx="1504">
                  <c:v>0.27700000000000002</c:v>
                </c:pt>
                <c:pt idx="1505">
                  <c:v>0.27</c:v>
                </c:pt>
                <c:pt idx="1506">
                  <c:v>0.26400000000000001</c:v>
                </c:pt>
                <c:pt idx="1507">
                  <c:v>0.25800000000000001</c:v>
                </c:pt>
                <c:pt idx="1508">
                  <c:v>0.251</c:v>
                </c:pt>
                <c:pt idx="1509">
                  <c:v>0.245</c:v>
                </c:pt>
                <c:pt idx="1510">
                  <c:v>0.23899999999999999</c:v>
                </c:pt>
                <c:pt idx="1511">
                  <c:v>0.23200000000000001</c:v>
                </c:pt>
                <c:pt idx="1512">
                  <c:v>0.22600000000000001</c:v>
                </c:pt>
                <c:pt idx="1513">
                  <c:v>0.22</c:v>
                </c:pt>
                <c:pt idx="1514">
                  <c:v>0.214</c:v>
                </c:pt>
                <c:pt idx="1515">
                  <c:v>0.20799999999999999</c:v>
                </c:pt>
                <c:pt idx="1516">
                  <c:v>0.20200000000000001</c:v>
                </c:pt>
                <c:pt idx="1517">
                  <c:v>0.19700000000000001</c:v>
                </c:pt>
                <c:pt idx="1518">
                  <c:v>0.191</c:v>
                </c:pt>
                <c:pt idx="1519">
                  <c:v>0.186</c:v>
                </c:pt>
                <c:pt idx="1520">
                  <c:v>0.18099999999999999</c:v>
                </c:pt>
                <c:pt idx="1521">
                  <c:v>0.17699999999999999</c:v>
                </c:pt>
                <c:pt idx="1522">
                  <c:v>0.17199999999999999</c:v>
                </c:pt>
                <c:pt idx="1523">
                  <c:v>0.16800000000000001</c:v>
                </c:pt>
                <c:pt idx="1524">
                  <c:v>0.16300000000000001</c:v>
                </c:pt>
                <c:pt idx="1525">
                  <c:v>0.159</c:v>
                </c:pt>
                <c:pt idx="1526">
                  <c:v>0.155</c:v>
                </c:pt>
                <c:pt idx="1527">
                  <c:v>0.151</c:v>
                </c:pt>
                <c:pt idx="1528">
                  <c:v>0.14699999999999999</c:v>
                </c:pt>
                <c:pt idx="1529">
                  <c:v>0.14399999999999999</c:v>
                </c:pt>
                <c:pt idx="1530">
                  <c:v>0.14000000000000001</c:v>
                </c:pt>
                <c:pt idx="1531">
                  <c:v>0.13600000000000001</c:v>
                </c:pt>
                <c:pt idx="1532">
                  <c:v>0.13300000000000001</c:v>
                </c:pt>
                <c:pt idx="1533">
                  <c:v>0.129</c:v>
                </c:pt>
                <c:pt idx="1534">
                  <c:v>0.125</c:v>
                </c:pt>
                <c:pt idx="1535">
                  <c:v>0.121</c:v>
                </c:pt>
                <c:pt idx="1536">
                  <c:v>0.11700000000000001</c:v>
                </c:pt>
                <c:pt idx="1537">
                  <c:v>0.113</c:v>
                </c:pt>
                <c:pt idx="1538">
                  <c:v>0.109</c:v>
                </c:pt>
                <c:pt idx="1539">
                  <c:v>0.105</c:v>
                </c:pt>
                <c:pt idx="1540">
                  <c:v>0.10100000000000001</c:v>
                </c:pt>
                <c:pt idx="1541">
                  <c:v>9.69E-2</c:v>
                </c:pt>
                <c:pt idx="1542">
                  <c:v>9.2700000000000005E-2</c:v>
                </c:pt>
                <c:pt idx="1543">
                  <c:v>8.8599999999999998E-2</c:v>
                </c:pt>
                <c:pt idx="1544">
                  <c:v>8.4599999999999995E-2</c:v>
                </c:pt>
                <c:pt idx="1545">
                  <c:v>8.0500000000000002E-2</c:v>
                </c:pt>
                <c:pt idx="1546">
                  <c:v>7.6399999999999996E-2</c:v>
                </c:pt>
                <c:pt idx="1547">
                  <c:v>7.2599999999999998E-2</c:v>
                </c:pt>
                <c:pt idx="1548">
                  <c:v>6.8900000000000003E-2</c:v>
                </c:pt>
                <c:pt idx="1549">
                  <c:v>6.5199999999999994E-2</c:v>
                </c:pt>
                <c:pt idx="1550">
                  <c:v>6.1699999999999998E-2</c:v>
                </c:pt>
                <c:pt idx="1551">
                  <c:v>5.8299999999999998E-2</c:v>
                </c:pt>
                <c:pt idx="1552">
                  <c:v>5.5E-2</c:v>
                </c:pt>
                <c:pt idx="1553">
                  <c:v>5.16E-2</c:v>
                </c:pt>
                <c:pt idx="1554">
                  <c:v>4.8399999999999999E-2</c:v>
                </c:pt>
                <c:pt idx="1555">
                  <c:v>4.5499999999999999E-2</c:v>
                </c:pt>
                <c:pt idx="1556">
                  <c:v>4.2599999999999999E-2</c:v>
                </c:pt>
                <c:pt idx="1557">
                  <c:v>3.9699999999999999E-2</c:v>
                </c:pt>
                <c:pt idx="1558">
                  <c:v>3.7199999999999997E-2</c:v>
                </c:pt>
                <c:pt idx="1559">
                  <c:v>3.49E-2</c:v>
                </c:pt>
                <c:pt idx="1560">
                  <c:v>3.2599999999999997E-2</c:v>
                </c:pt>
                <c:pt idx="1561">
                  <c:v>3.04E-2</c:v>
                </c:pt>
                <c:pt idx="1562">
                  <c:v>2.86E-2</c:v>
                </c:pt>
                <c:pt idx="1563">
                  <c:v>2.6800000000000001E-2</c:v>
                </c:pt>
                <c:pt idx="1564">
                  <c:v>2.5100000000000001E-2</c:v>
                </c:pt>
                <c:pt idx="1565">
                  <c:v>2.35E-2</c:v>
                </c:pt>
                <c:pt idx="1566">
                  <c:v>2.1999999999999999E-2</c:v>
                </c:pt>
                <c:pt idx="1567">
                  <c:v>2.0500000000000001E-2</c:v>
                </c:pt>
                <c:pt idx="1568">
                  <c:v>1.9099999999999999E-2</c:v>
                </c:pt>
                <c:pt idx="1569">
                  <c:v>1.78E-2</c:v>
                </c:pt>
                <c:pt idx="1570">
                  <c:v>1.67E-2</c:v>
                </c:pt>
                <c:pt idx="1571">
                  <c:v>1.5699999999999999E-2</c:v>
                </c:pt>
                <c:pt idx="1572">
                  <c:v>1.49E-2</c:v>
                </c:pt>
                <c:pt idx="1573">
                  <c:v>1.41E-2</c:v>
                </c:pt>
                <c:pt idx="1574">
                  <c:v>1.32E-2</c:v>
                </c:pt>
                <c:pt idx="1575">
                  <c:v>1.24E-2</c:v>
                </c:pt>
                <c:pt idx="1576">
                  <c:v>1.18E-2</c:v>
                </c:pt>
                <c:pt idx="1577">
                  <c:v>1.12E-2</c:v>
                </c:pt>
                <c:pt idx="1578">
                  <c:v>1.04E-2</c:v>
                </c:pt>
                <c:pt idx="1579">
                  <c:v>9.4199999999999996E-3</c:v>
                </c:pt>
                <c:pt idx="1580">
                  <c:v>8.7799999999999996E-3</c:v>
                </c:pt>
                <c:pt idx="1581">
                  <c:v>8.5100000000000002E-3</c:v>
                </c:pt>
                <c:pt idx="1582">
                  <c:v>8.0800000000000004E-3</c:v>
                </c:pt>
                <c:pt idx="1583">
                  <c:v>7.4900000000000001E-3</c:v>
                </c:pt>
                <c:pt idx="1584">
                  <c:v>7.2300000000000003E-3</c:v>
                </c:pt>
                <c:pt idx="1585">
                  <c:v>6.9100000000000003E-3</c:v>
                </c:pt>
                <c:pt idx="1586">
                  <c:v>6.4400000000000004E-3</c:v>
                </c:pt>
                <c:pt idx="1587">
                  <c:v>5.9899999999999997E-3</c:v>
                </c:pt>
                <c:pt idx="1588">
                  <c:v>5.64E-3</c:v>
                </c:pt>
                <c:pt idx="1589">
                  <c:v>5.1500000000000001E-3</c:v>
                </c:pt>
                <c:pt idx="1590">
                  <c:v>4.1900000000000001E-3</c:v>
                </c:pt>
                <c:pt idx="1591">
                  <c:v>3.64E-3</c:v>
                </c:pt>
                <c:pt idx="1592">
                  <c:v>4.0200000000000001E-3</c:v>
                </c:pt>
                <c:pt idx="1593">
                  <c:v>4.0800000000000003E-3</c:v>
                </c:pt>
                <c:pt idx="1594">
                  <c:v>3.9199999999999999E-3</c:v>
                </c:pt>
                <c:pt idx="1595">
                  <c:v>3.65E-3</c:v>
                </c:pt>
                <c:pt idx="1596">
                  <c:v>3.3600000000000001E-3</c:v>
                </c:pt>
                <c:pt idx="1597">
                  <c:v>3.0400000000000002E-3</c:v>
                </c:pt>
                <c:pt idx="1598">
                  <c:v>2.8900000000000002E-3</c:v>
                </c:pt>
                <c:pt idx="1599">
                  <c:v>2.7399999999999998E-3</c:v>
                </c:pt>
                <c:pt idx="1600">
                  <c:v>2.2699999999999999E-3</c:v>
                </c:pt>
                <c:pt idx="1601">
                  <c:v>1.4599999999999999E-3</c:v>
                </c:pt>
                <c:pt idx="1602">
                  <c:v>1.5200000000000001E-3</c:v>
                </c:pt>
                <c:pt idx="1603">
                  <c:v>1.6900000000000001E-3</c:v>
                </c:pt>
                <c:pt idx="1604">
                  <c:v>1.3600000000000001E-3</c:v>
                </c:pt>
                <c:pt idx="1605">
                  <c:v>1E-3</c:v>
                </c:pt>
                <c:pt idx="1606">
                  <c:v>9.3199999999999999E-4</c:v>
                </c:pt>
                <c:pt idx="1607">
                  <c:v>7.3300000000000004E-4</c:v>
                </c:pt>
                <c:pt idx="1608">
                  <c:v>5.53E-4</c:v>
                </c:pt>
                <c:pt idx="1609">
                  <c:v>6.2200000000000005E-4</c:v>
                </c:pt>
                <c:pt idx="1610">
                  <c:v>6.1799999999999995E-4</c:v>
                </c:pt>
                <c:pt idx="1611">
                  <c:v>2.1900000000000001E-4</c:v>
                </c:pt>
                <c:pt idx="1612">
                  <c:v>1.6699999999999999E-4</c:v>
                </c:pt>
                <c:pt idx="1613">
                  <c:v>3.7800000000000003E-4</c:v>
                </c:pt>
                <c:pt idx="1614">
                  <c:v>-3.2299999999999999E-5</c:v>
                </c:pt>
                <c:pt idx="1615">
                  <c:v>-3.3199999999999999E-4</c:v>
                </c:pt>
                <c:pt idx="1616">
                  <c:v>-3.68E-4</c:v>
                </c:pt>
                <c:pt idx="1617">
                  <c:v>-6.7900000000000002E-4</c:v>
                </c:pt>
                <c:pt idx="1618">
                  <c:v>-7.8600000000000002E-4</c:v>
                </c:pt>
                <c:pt idx="1619">
                  <c:v>-5.9599999999999996E-4</c:v>
                </c:pt>
                <c:pt idx="1620">
                  <c:v>-4.2099999999999999E-4</c:v>
                </c:pt>
                <c:pt idx="1621">
                  <c:v>-4.4499999999999997E-4</c:v>
                </c:pt>
                <c:pt idx="1622">
                  <c:v>-5.4100000000000003E-4</c:v>
                </c:pt>
                <c:pt idx="1623">
                  <c:v>-6.5600000000000001E-4</c:v>
                </c:pt>
                <c:pt idx="1624">
                  <c:v>-6.5899999999999997E-4</c:v>
                </c:pt>
                <c:pt idx="1625">
                  <c:v>-1.01E-3</c:v>
                </c:pt>
                <c:pt idx="1626">
                  <c:v>-6.8999999999999997E-4</c:v>
                </c:pt>
                <c:pt idx="1627">
                  <c:v>-5.0299999999999997E-4</c:v>
                </c:pt>
                <c:pt idx="1628">
                  <c:v>-5.8100000000000003E-4</c:v>
                </c:pt>
                <c:pt idx="1629">
                  <c:v>-6.2100000000000002E-4</c:v>
                </c:pt>
                <c:pt idx="1630">
                  <c:v>-5.1999999999999995E-4</c:v>
                </c:pt>
                <c:pt idx="1631">
                  <c:v>-5.8500000000000002E-4</c:v>
                </c:pt>
                <c:pt idx="1632">
                  <c:v>-1.1800000000000001E-3</c:v>
                </c:pt>
                <c:pt idx="1633">
                  <c:v>-1.31E-3</c:v>
                </c:pt>
                <c:pt idx="1634">
                  <c:v>-1.15E-3</c:v>
                </c:pt>
                <c:pt idx="1635">
                  <c:v>-6.8800000000000003E-4</c:v>
                </c:pt>
                <c:pt idx="1636">
                  <c:v>-3.8999999999999999E-4</c:v>
                </c:pt>
                <c:pt idx="1637">
                  <c:v>-2.0900000000000001E-4</c:v>
                </c:pt>
                <c:pt idx="1638">
                  <c:v>-2.4699999999999999E-4</c:v>
                </c:pt>
                <c:pt idx="1639">
                  <c:v>-4.44E-4</c:v>
                </c:pt>
                <c:pt idx="1640">
                  <c:v>-3.6099999999999999E-4</c:v>
                </c:pt>
                <c:pt idx="1641">
                  <c:v>-2.4499999999999999E-4</c:v>
                </c:pt>
                <c:pt idx="1642">
                  <c:v>-2.7799999999999998E-4</c:v>
                </c:pt>
                <c:pt idx="1643">
                  <c:v>-3.9500000000000001E-4</c:v>
                </c:pt>
                <c:pt idx="1644">
                  <c:v>-8.9900000000000003E-5</c:v>
                </c:pt>
                <c:pt idx="1645">
                  <c:v>3.5300000000000002E-4</c:v>
                </c:pt>
                <c:pt idx="1646">
                  <c:v>-2.7E-4</c:v>
                </c:pt>
                <c:pt idx="1647">
                  <c:v>-4.57E-4</c:v>
                </c:pt>
                <c:pt idx="1648">
                  <c:v>-3.4000000000000002E-4</c:v>
                </c:pt>
                <c:pt idx="1649">
                  <c:v>-6.69E-4</c:v>
                </c:pt>
                <c:pt idx="1650">
                  <c:v>-2.9399999999999999E-4</c:v>
                </c:pt>
                <c:pt idx="1651">
                  <c:v>2.57E-6</c:v>
                </c:pt>
                <c:pt idx="1652">
                  <c:v>1.83E-4</c:v>
                </c:pt>
                <c:pt idx="1653">
                  <c:v>7.45E-4</c:v>
                </c:pt>
                <c:pt idx="1654">
                  <c:v>3.6499999999999998E-4</c:v>
                </c:pt>
                <c:pt idx="1655">
                  <c:v>-6.1200000000000002E-4</c:v>
                </c:pt>
                <c:pt idx="1656">
                  <c:v>-5.0900000000000001E-4</c:v>
                </c:pt>
                <c:pt idx="1657">
                  <c:v>-2.8400000000000002E-4</c:v>
                </c:pt>
                <c:pt idx="1658">
                  <c:v>6.0999999999999999E-5</c:v>
                </c:pt>
                <c:pt idx="1659">
                  <c:v>5.9899999999999999E-5</c:v>
                </c:pt>
                <c:pt idx="1660">
                  <c:v>-3.5199999999999999E-4</c:v>
                </c:pt>
                <c:pt idx="1661">
                  <c:v>-5.0199999999999995E-4</c:v>
                </c:pt>
                <c:pt idx="1662">
                  <c:v>-1.0900000000000001E-4</c:v>
                </c:pt>
                <c:pt idx="1663">
                  <c:v>1.7200000000000001E-4</c:v>
                </c:pt>
                <c:pt idx="1664">
                  <c:v>1.08E-4</c:v>
                </c:pt>
                <c:pt idx="1665">
                  <c:v>-1.66E-4</c:v>
                </c:pt>
                <c:pt idx="1666">
                  <c:v>2.6600000000000001E-4</c:v>
                </c:pt>
                <c:pt idx="1667">
                  <c:v>4.4099999999999999E-4</c:v>
                </c:pt>
                <c:pt idx="1668">
                  <c:v>4.7800000000000002E-4</c:v>
                </c:pt>
                <c:pt idx="1669">
                  <c:v>4.1199999999999999E-4</c:v>
                </c:pt>
                <c:pt idx="1670">
                  <c:v>2.5399999999999999E-4</c:v>
                </c:pt>
                <c:pt idx="1671">
                  <c:v>-2.2599999999999999E-4</c:v>
                </c:pt>
                <c:pt idx="1672">
                  <c:v>-4.7800000000000002E-4</c:v>
                </c:pt>
                <c:pt idx="1673">
                  <c:v>-6.5200000000000002E-4</c:v>
                </c:pt>
                <c:pt idx="1674">
                  <c:v>-2.6600000000000001E-4</c:v>
                </c:pt>
                <c:pt idx="1675">
                  <c:v>7.3499999999999998E-5</c:v>
                </c:pt>
                <c:pt idx="1676">
                  <c:v>2.5900000000000001E-4</c:v>
                </c:pt>
                <c:pt idx="1677">
                  <c:v>-6.87E-4</c:v>
                </c:pt>
                <c:pt idx="1678">
                  <c:v>-1.3500000000000001E-3</c:v>
                </c:pt>
                <c:pt idx="1679">
                  <c:v>-4.6299999999999998E-4</c:v>
                </c:pt>
                <c:pt idx="1680">
                  <c:v>-3.4299999999999999E-4</c:v>
                </c:pt>
                <c:pt idx="1681">
                  <c:v>-1.1E-4</c:v>
                </c:pt>
                <c:pt idx="1682">
                  <c:v>1.0499999999999999E-3</c:v>
                </c:pt>
                <c:pt idx="1683">
                  <c:v>1.58E-3</c:v>
                </c:pt>
                <c:pt idx="1684">
                  <c:v>5.8799999999999998E-4</c:v>
                </c:pt>
                <c:pt idx="1685">
                  <c:v>6.3299999999999999E-4</c:v>
                </c:pt>
                <c:pt idx="1686">
                  <c:v>7.3200000000000001E-4</c:v>
                </c:pt>
                <c:pt idx="1687">
                  <c:v>8.8999999999999995E-4</c:v>
                </c:pt>
                <c:pt idx="1688">
                  <c:v>2.3599999999999999E-4</c:v>
                </c:pt>
                <c:pt idx="1689">
                  <c:v>-1.06E-4</c:v>
                </c:pt>
                <c:pt idx="1690">
                  <c:v>-1.83E-4</c:v>
                </c:pt>
                <c:pt idx="1691">
                  <c:v>4.9499999999999997E-5</c:v>
                </c:pt>
                <c:pt idx="1692">
                  <c:v>2.42E-4</c:v>
                </c:pt>
                <c:pt idx="1693">
                  <c:v>2.8799999999999999E-5</c:v>
                </c:pt>
                <c:pt idx="1694">
                  <c:v>2.8500000000000002E-5</c:v>
                </c:pt>
                <c:pt idx="1695">
                  <c:v>9.3599999999999998E-5</c:v>
                </c:pt>
                <c:pt idx="1696">
                  <c:v>-8.0699999999999996E-5</c:v>
                </c:pt>
                <c:pt idx="1697">
                  <c:v>1.2799999999999999E-4</c:v>
                </c:pt>
                <c:pt idx="1698">
                  <c:v>3.5300000000000002E-4</c:v>
                </c:pt>
                <c:pt idx="1699">
                  <c:v>4.37E-4</c:v>
                </c:pt>
                <c:pt idx="1700">
                  <c:v>1.6699999999999999E-4</c:v>
                </c:pt>
                <c:pt idx="1701">
                  <c:v>-2.5000000000000001E-5</c:v>
                </c:pt>
                <c:pt idx="1702">
                  <c:v>1.3200000000000001E-4</c:v>
                </c:pt>
                <c:pt idx="1703">
                  <c:v>1.9199999999999999E-5</c:v>
                </c:pt>
                <c:pt idx="1704">
                  <c:v>-3.1300000000000002E-5</c:v>
                </c:pt>
                <c:pt idx="1705">
                  <c:v>1.93E-4</c:v>
                </c:pt>
                <c:pt idx="1706">
                  <c:v>2.4499999999999999E-4</c:v>
                </c:pt>
                <c:pt idx="1707">
                  <c:v>2.3900000000000001E-4</c:v>
                </c:pt>
                <c:pt idx="1708">
                  <c:v>2.02E-4</c:v>
                </c:pt>
                <c:pt idx="1709">
                  <c:v>-1.16E-4</c:v>
                </c:pt>
                <c:pt idx="1710">
                  <c:v>-4.28E-4</c:v>
                </c:pt>
                <c:pt idx="1711">
                  <c:v>-5.0099999999999998E-5</c:v>
                </c:pt>
                <c:pt idx="1712">
                  <c:v>3.9500000000000001E-4</c:v>
                </c:pt>
                <c:pt idx="1713">
                  <c:v>1.8900000000000001E-4</c:v>
                </c:pt>
                <c:pt idx="1714">
                  <c:v>-1.6699999999999999E-4</c:v>
                </c:pt>
                <c:pt idx="1715">
                  <c:v>1.1900000000000001E-4</c:v>
                </c:pt>
                <c:pt idx="1716">
                  <c:v>1.93E-4</c:v>
                </c:pt>
                <c:pt idx="1717">
                  <c:v>6.9900000000000005E-5</c:v>
                </c:pt>
                <c:pt idx="1718">
                  <c:v>1.3300000000000001E-4</c:v>
                </c:pt>
                <c:pt idx="1719">
                  <c:v>7.1900000000000002E-4</c:v>
                </c:pt>
                <c:pt idx="1720">
                  <c:v>1.14E-3</c:v>
                </c:pt>
                <c:pt idx="1721">
                  <c:v>3.8499999999999998E-4</c:v>
                </c:pt>
                <c:pt idx="1722">
                  <c:v>-3.5E-4</c:v>
                </c:pt>
                <c:pt idx="1723">
                  <c:v>1.26E-4</c:v>
                </c:pt>
                <c:pt idx="1724">
                  <c:v>3.2200000000000002E-4</c:v>
                </c:pt>
                <c:pt idx="1725">
                  <c:v>2.23E-4</c:v>
                </c:pt>
                <c:pt idx="1726">
                  <c:v>4.7899999999999999E-4</c:v>
                </c:pt>
                <c:pt idx="1727">
                  <c:v>6.7500000000000004E-4</c:v>
                </c:pt>
                <c:pt idx="1728">
                  <c:v>7.5600000000000005E-4</c:v>
                </c:pt>
                <c:pt idx="1729">
                  <c:v>8.7200000000000005E-4</c:v>
                </c:pt>
                <c:pt idx="1730">
                  <c:v>1.01E-3</c:v>
                </c:pt>
                <c:pt idx="1731">
                  <c:v>1.49E-3</c:v>
                </c:pt>
                <c:pt idx="1732">
                  <c:v>4.75E-4</c:v>
                </c:pt>
                <c:pt idx="1733">
                  <c:v>-1.4999999999999999E-4</c:v>
                </c:pt>
                <c:pt idx="1734">
                  <c:v>-2.0599999999999999E-4</c:v>
                </c:pt>
                <c:pt idx="1735">
                  <c:v>1.11E-4</c:v>
                </c:pt>
                <c:pt idx="1736">
                  <c:v>4.0999999999999999E-4</c:v>
                </c:pt>
                <c:pt idx="1737">
                  <c:v>5.7700000000000004E-4</c:v>
                </c:pt>
                <c:pt idx="1738">
                  <c:v>1.0499999999999999E-3</c:v>
                </c:pt>
                <c:pt idx="1739">
                  <c:v>1.5299999999999999E-3</c:v>
                </c:pt>
                <c:pt idx="1740">
                  <c:v>1.64E-3</c:v>
                </c:pt>
                <c:pt idx="1741">
                  <c:v>-1.45E-4</c:v>
                </c:pt>
                <c:pt idx="1742">
                  <c:v>-2.03E-4</c:v>
                </c:pt>
                <c:pt idx="1743">
                  <c:v>6.2700000000000006E-5</c:v>
                </c:pt>
                <c:pt idx="1744">
                  <c:v>-1.5699999999999999E-5</c:v>
                </c:pt>
                <c:pt idx="1745">
                  <c:v>1.01E-5</c:v>
                </c:pt>
                <c:pt idx="1746">
                  <c:v>2.3000000000000001E-4</c:v>
                </c:pt>
                <c:pt idx="1747">
                  <c:v>1.25E-4</c:v>
                </c:pt>
                <c:pt idx="1748">
                  <c:v>2.6499999999999999E-4</c:v>
                </c:pt>
                <c:pt idx="1749">
                  <c:v>-5.2599999999999998E-5</c:v>
                </c:pt>
                <c:pt idx="1750">
                  <c:v>-3.0800000000000001E-4</c:v>
                </c:pt>
                <c:pt idx="1751">
                  <c:v>3.0699999999999998E-4</c:v>
                </c:pt>
                <c:pt idx="1752">
                  <c:v>4.08E-4</c:v>
                </c:pt>
                <c:pt idx="1753">
                  <c:v>-7.7799999999999994E-5</c:v>
                </c:pt>
                <c:pt idx="1754">
                  <c:v>1.66E-4</c:v>
                </c:pt>
                <c:pt idx="1755">
                  <c:v>4.75E-4</c:v>
                </c:pt>
                <c:pt idx="1756">
                  <c:v>7.3899999999999997E-4</c:v>
                </c:pt>
                <c:pt idx="1757">
                  <c:v>9.7599999999999998E-4</c:v>
                </c:pt>
                <c:pt idx="1758">
                  <c:v>7.5799999999999999E-4</c:v>
                </c:pt>
                <c:pt idx="1759">
                  <c:v>6.4300000000000002E-4</c:v>
                </c:pt>
                <c:pt idx="1760">
                  <c:v>8.6499999999999999E-4</c:v>
                </c:pt>
                <c:pt idx="1761">
                  <c:v>1.07E-3</c:v>
                </c:pt>
                <c:pt idx="1762">
                  <c:v>1.1100000000000001E-3</c:v>
                </c:pt>
                <c:pt idx="1763">
                  <c:v>9.8299999999999993E-4</c:v>
                </c:pt>
                <c:pt idx="1764">
                  <c:v>1.0200000000000001E-3</c:v>
                </c:pt>
                <c:pt idx="1765">
                  <c:v>9.8900000000000008E-4</c:v>
                </c:pt>
                <c:pt idx="1766">
                  <c:v>1.15E-3</c:v>
                </c:pt>
                <c:pt idx="1767">
                  <c:v>1.4499999999999999E-3</c:v>
                </c:pt>
                <c:pt idx="1768">
                  <c:v>1.81E-3</c:v>
                </c:pt>
                <c:pt idx="1769">
                  <c:v>1.98E-3</c:v>
                </c:pt>
                <c:pt idx="1770">
                  <c:v>2.1900000000000001E-3</c:v>
                </c:pt>
                <c:pt idx="1771">
                  <c:v>2.0699999999999998E-3</c:v>
                </c:pt>
                <c:pt idx="1772">
                  <c:v>1.8699999999999999E-3</c:v>
                </c:pt>
                <c:pt idx="1773">
                  <c:v>2.0100000000000001E-3</c:v>
                </c:pt>
                <c:pt idx="1774">
                  <c:v>2.2300000000000002E-3</c:v>
                </c:pt>
                <c:pt idx="1775">
                  <c:v>2.2699999999999999E-3</c:v>
                </c:pt>
                <c:pt idx="1776">
                  <c:v>2.16E-3</c:v>
                </c:pt>
                <c:pt idx="1777">
                  <c:v>2.3999999999999998E-3</c:v>
                </c:pt>
                <c:pt idx="1778">
                  <c:v>2.49E-3</c:v>
                </c:pt>
                <c:pt idx="1779">
                  <c:v>2.2200000000000002E-3</c:v>
                </c:pt>
                <c:pt idx="1780">
                  <c:v>2.1099999999999999E-3</c:v>
                </c:pt>
                <c:pt idx="1781">
                  <c:v>2.4399999999999999E-3</c:v>
                </c:pt>
                <c:pt idx="1782">
                  <c:v>2.7299999999999998E-3</c:v>
                </c:pt>
                <c:pt idx="1783">
                  <c:v>2.7699999999999999E-3</c:v>
                </c:pt>
                <c:pt idx="1784">
                  <c:v>2.7899999999999999E-3</c:v>
                </c:pt>
                <c:pt idx="1785">
                  <c:v>2.5999999999999999E-3</c:v>
                </c:pt>
                <c:pt idx="1786">
                  <c:v>2.6800000000000001E-3</c:v>
                </c:pt>
                <c:pt idx="1787">
                  <c:v>2.8999999999999998E-3</c:v>
                </c:pt>
                <c:pt idx="1788">
                  <c:v>2.8800000000000002E-3</c:v>
                </c:pt>
                <c:pt idx="1789">
                  <c:v>3.0400000000000002E-3</c:v>
                </c:pt>
                <c:pt idx="1790">
                  <c:v>3.3700000000000002E-3</c:v>
                </c:pt>
                <c:pt idx="1791">
                  <c:v>3.62E-3</c:v>
                </c:pt>
                <c:pt idx="1792">
                  <c:v>3.6800000000000001E-3</c:v>
                </c:pt>
                <c:pt idx="1793">
                  <c:v>3.65E-3</c:v>
                </c:pt>
                <c:pt idx="1794">
                  <c:v>3.6600000000000001E-3</c:v>
                </c:pt>
                <c:pt idx="1795">
                  <c:v>3.5699999999999998E-3</c:v>
                </c:pt>
                <c:pt idx="1796">
                  <c:v>3.4499999999999999E-3</c:v>
                </c:pt>
                <c:pt idx="1797">
                  <c:v>3.31E-3</c:v>
                </c:pt>
                <c:pt idx="1798">
                  <c:v>3.29E-3</c:v>
                </c:pt>
                <c:pt idx="1799">
                  <c:v>3.2100000000000002E-3</c:v>
                </c:pt>
                <c:pt idx="1800">
                  <c:v>3.1199999999999999E-3</c:v>
                </c:pt>
                <c:pt idx="1801">
                  <c:v>3.0699999999999998E-3</c:v>
                </c:pt>
                <c:pt idx="1802">
                  <c:v>2.9199999999999999E-3</c:v>
                </c:pt>
                <c:pt idx="1803">
                  <c:v>2.8900000000000002E-3</c:v>
                </c:pt>
                <c:pt idx="1804">
                  <c:v>2.8300000000000001E-3</c:v>
                </c:pt>
                <c:pt idx="1805">
                  <c:v>2.7499999999999998E-3</c:v>
                </c:pt>
                <c:pt idx="1806">
                  <c:v>2.7399999999999998E-3</c:v>
                </c:pt>
                <c:pt idx="1807">
                  <c:v>2.7599999999999999E-3</c:v>
                </c:pt>
                <c:pt idx="1808">
                  <c:v>2.7499999999999998E-3</c:v>
                </c:pt>
                <c:pt idx="1809">
                  <c:v>2.6900000000000001E-3</c:v>
                </c:pt>
                <c:pt idx="1810">
                  <c:v>2.64E-3</c:v>
                </c:pt>
                <c:pt idx="1811">
                  <c:v>2.5899999999999999E-3</c:v>
                </c:pt>
                <c:pt idx="1812">
                  <c:v>2.3900000000000002E-3</c:v>
                </c:pt>
                <c:pt idx="1813">
                  <c:v>2.1199999999999999E-3</c:v>
                </c:pt>
                <c:pt idx="1814">
                  <c:v>2.0300000000000001E-3</c:v>
                </c:pt>
                <c:pt idx="1815">
                  <c:v>1.99E-3</c:v>
                </c:pt>
                <c:pt idx="1816">
                  <c:v>1.8400000000000001E-3</c:v>
                </c:pt>
                <c:pt idx="1817">
                  <c:v>1.8400000000000001E-3</c:v>
                </c:pt>
                <c:pt idx="1818">
                  <c:v>1.73E-3</c:v>
                </c:pt>
                <c:pt idx="1819">
                  <c:v>1.3799999999999999E-3</c:v>
                </c:pt>
                <c:pt idx="1820">
                  <c:v>1.24E-3</c:v>
                </c:pt>
                <c:pt idx="1821">
                  <c:v>1.24E-3</c:v>
                </c:pt>
                <c:pt idx="1822">
                  <c:v>1.2899999999999999E-3</c:v>
                </c:pt>
                <c:pt idx="1823">
                  <c:v>1.23E-3</c:v>
                </c:pt>
                <c:pt idx="1824">
                  <c:v>1.1800000000000001E-3</c:v>
                </c:pt>
                <c:pt idx="1825">
                  <c:v>1.1900000000000001E-3</c:v>
                </c:pt>
                <c:pt idx="1826">
                  <c:v>1.1199999999999999E-3</c:v>
                </c:pt>
                <c:pt idx="1827">
                  <c:v>1.09E-3</c:v>
                </c:pt>
                <c:pt idx="1828">
                  <c:v>1.08E-3</c:v>
                </c:pt>
                <c:pt idx="1829">
                  <c:v>1.06E-3</c:v>
                </c:pt>
                <c:pt idx="1830">
                  <c:v>1.01E-3</c:v>
                </c:pt>
                <c:pt idx="1831">
                  <c:v>1.01E-3</c:v>
                </c:pt>
                <c:pt idx="1832">
                  <c:v>1.09E-3</c:v>
                </c:pt>
                <c:pt idx="1833">
                  <c:v>1.1299999999999999E-3</c:v>
                </c:pt>
                <c:pt idx="1834">
                  <c:v>1.1199999999999999E-3</c:v>
                </c:pt>
                <c:pt idx="1835">
                  <c:v>1.1000000000000001E-3</c:v>
                </c:pt>
                <c:pt idx="1836">
                  <c:v>1.08E-3</c:v>
                </c:pt>
                <c:pt idx="1837">
                  <c:v>1.1199999999999999E-3</c:v>
                </c:pt>
                <c:pt idx="1838">
                  <c:v>1.1199999999999999E-3</c:v>
                </c:pt>
                <c:pt idx="1839">
                  <c:v>1.09E-3</c:v>
                </c:pt>
                <c:pt idx="1840">
                  <c:v>1.15E-3</c:v>
                </c:pt>
                <c:pt idx="1841">
                  <c:v>1.1900000000000001E-3</c:v>
                </c:pt>
                <c:pt idx="1842">
                  <c:v>1.1900000000000001E-3</c:v>
                </c:pt>
                <c:pt idx="1843">
                  <c:v>1.2199999999999999E-3</c:v>
                </c:pt>
                <c:pt idx="1844">
                  <c:v>1.33E-3</c:v>
                </c:pt>
                <c:pt idx="1845">
                  <c:v>1.34E-3</c:v>
                </c:pt>
                <c:pt idx="1846">
                  <c:v>1.2999999999999999E-3</c:v>
                </c:pt>
                <c:pt idx="1847">
                  <c:v>1.32E-3</c:v>
                </c:pt>
                <c:pt idx="1848">
                  <c:v>1.2899999999999999E-3</c:v>
                </c:pt>
                <c:pt idx="1849">
                  <c:v>1.2999999999999999E-3</c:v>
                </c:pt>
                <c:pt idx="1850">
                  <c:v>1.2700000000000001E-3</c:v>
                </c:pt>
                <c:pt idx="1851">
                  <c:v>1.24E-3</c:v>
                </c:pt>
                <c:pt idx="1852">
                  <c:v>1.31E-3</c:v>
                </c:pt>
                <c:pt idx="1853">
                  <c:v>1.3699999999999999E-3</c:v>
                </c:pt>
                <c:pt idx="1854">
                  <c:v>1.3799999999999999E-3</c:v>
                </c:pt>
                <c:pt idx="1855">
                  <c:v>1.3799999999999999E-3</c:v>
                </c:pt>
                <c:pt idx="1856">
                  <c:v>1.3600000000000001E-3</c:v>
                </c:pt>
                <c:pt idx="1857">
                  <c:v>1.3500000000000001E-3</c:v>
                </c:pt>
                <c:pt idx="1858">
                  <c:v>1.39E-3</c:v>
                </c:pt>
                <c:pt idx="1859">
                  <c:v>1.4499999999999999E-3</c:v>
                </c:pt>
                <c:pt idx="1860">
                  <c:v>1.4400000000000001E-3</c:v>
                </c:pt>
                <c:pt idx="1861">
                  <c:v>1.4400000000000001E-3</c:v>
                </c:pt>
                <c:pt idx="1862">
                  <c:v>1.49E-3</c:v>
                </c:pt>
                <c:pt idx="1863">
                  <c:v>1.47E-3</c:v>
                </c:pt>
                <c:pt idx="1864">
                  <c:v>1.4499999999999999E-3</c:v>
                </c:pt>
                <c:pt idx="1865">
                  <c:v>1.4300000000000001E-3</c:v>
                </c:pt>
                <c:pt idx="1866">
                  <c:v>1.49E-3</c:v>
                </c:pt>
                <c:pt idx="1867">
                  <c:v>1.5299999999999999E-3</c:v>
                </c:pt>
                <c:pt idx="1868">
                  <c:v>1.41E-3</c:v>
                </c:pt>
                <c:pt idx="1869">
                  <c:v>1.2700000000000001E-3</c:v>
                </c:pt>
                <c:pt idx="1870">
                  <c:v>1.23E-3</c:v>
                </c:pt>
                <c:pt idx="1871">
                  <c:v>1.2099999999999999E-3</c:v>
                </c:pt>
                <c:pt idx="1872">
                  <c:v>1.17E-3</c:v>
                </c:pt>
                <c:pt idx="1873">
                  <c:v>1.1100000000000001E-3</c:v>
                </c:pt>
                <c:pt idx="1874">
                  <c:v>1.0399999999999999E-3</c:v>
                </c:pt>
                <c:pt idx="1875">
                  <c:v>9.5399999999999999E-4</c:v>
                </c:pt>
                <c:pt idx="1876">
                  <c:v>9.3499999999999996E-4</c:v>
                </c:pt>
                <c:pt idx="1877">
                  <c:v>9.1600000000000004E-4</c:v>
                </c:pt>
                <c:pt idx="1878">
                  <c:v>8.4099999999999995E-4</c:v>
                </c:pt>
                <c:pt idx="1879">
                  <c:v>7.8799999999999996E-4</c:v>
                </c:pt>
                <c:pt idx="1880">
                  <c:v>7.8399999999999997E-4</c:v>
                </c:pt>
                <c:pt idx="1881">
                  <c:v>7.5699999999999997E-4</c:v>
                </c:pt>
                <c:pt idx="1882">
                  <c:v>6.96E-4</c:v>
                </c:pt>
                <c:pt idx="1883">
                  <c:v>6.3000000000000003E-4</c:v>
                </c:pt>
                <c:pt idx="1884">
                  <c:v>5.5900000000000004E-4</c:v>
                </c:pt>
                <c:pt idx="1885">
                  <c:v>4.6900000000000002E-4</c:v>
                </c:pt>
                <c:pt idx="1886">
                  <c:v>4.6200000000000001E-4</c:v>
                </c:pt>
                <c:pt idx="1887">
                  <c:v>4.2999999999999999E-4</c:v>
                </c:pt>
                <c:pt idx="1888">
                  <c:v>3.7399999999999998E-4</c:v>
                </c:pt>
                <c:pt idx="1889">
                  <c:v>3.2400000000000001E-4</c:v>
                </c:pt>
                <c:pt idx="1890">
                  <c:v>3.0400000000000002E-4</c:v>
                </c:pt>
                <c:pt idx="1891">
                  <c:v>2.8899999999999998E-4</c:v>
                </c:pt>
                <c:pt idx="1892">
                  <c:v>2.5000000000000001E-4</c:v>
                </c:pt>
                <c:pt idx="1893">
                  <c:v>2.1699999999999999E-4</c:v>
                </c:pt>
                <c:pt idx="1894">
                  <c:v>1.9599999999999999E-4</c:v>
                </c:pt>
                <c:pt idx="1895">
                  <c:v>2.02E-4</c:v>
                </c:pt>
                <c:pt idx="1896">
                  <c:v>2.04E-4</c:v>
                </c:pt>
                <c:pt idx="1897">
                  <c:v>1.5799999999999999E-4</c:v>
                </c:pt>
                <c:pt idx="1898">
                  <c:v>1.26E-4</c:v>
                </c:pt>
                <c:pt idx="1899">
                  <c:v>5.7500000000000002E-5</c:v>
                </c:pt>
                <c:pt idx="1900">
                  <c:v>4.2700000000000001E-5</c:v>
                </c:pt>
                <c:pt idx="1901">
                  <c:v>3.7299999999999999E-5</c:v>
                </c:pt>
                <c:pt idx="1902">
                  <c:v>-1.0200000000000001E-5</c:v>
                </c:pt>
                <c:pt idx="1903">
                  <c:v>-2.5999999999999998E-5</c:v>
                </c:pt>
                <c:pt idx="1904">
                  <c:v>-4.0500000000000002E-5</c:v>
                </c:pt>
                <c:pt idx="1905">
                  <c:v>-6.0300000000000002E-5</c:v>
                </c:pt>
                <c:pt idx="1906">
                  <c:v>-7.2200000000000007E-5</c:v>
                </c:pt>
                <c:pt idx="1907">
                  <c:v>-8.4800000000000001E-5</c:v>
                </c:pt>
                <c:pt idx="1908">
                  <c:v>-1.02E-4</c:v>
                </c:pt>
                <c:pt idx="1909">
                  <c:v>-1.55E-4</c:v>
                </c:pt>
                <c:pt idx="1910">
                  <c:v>-1.6899999999999999E-4</c:v>
                </c:pt>
                <c:pt idx="1911">
                  <c:v>-1.6699999999999999E-4</c:v>
                </c:pt>
                <c:pt idx="1912">
                  <c:v>-1.75E-4</c:v>
                </c:pt>
                <c:pt idx="1913">
                  <c:v>-1.9900000000000001E-4</c:v>
                </c:pt>
                <c:pt idx="1914">
                  <c:v>-1.93E-4</c:v>
                </c:pt>
                <c:pt idx="1915">
                  <c:v>-1.8799999999999999E-4</c:v>
                </c:pt>
                <c:pt idx="1916">
                  <c:v>-1.8200000000000001E-4</c:v>
                </c:pt>
                <c:pt idx="1917">
                  <c:v>-1.83E-4</c:v>
                </c:pt>
                <c:pt idx="1918">
                  <c:v>-1.9799999999999999E-4</c:v>
                </c:pt>
                <c:pt idx="1919">
                  <c:v>-2.1100000000000001E-4</c:v>
                </c:pt>
                <c:pt idx="1920">
                  <c:v>-2.1100000000000001E-4</c:v>
                </c:pt>
                <c:pt idx="1921">
                  <c:v>-2.1499999999999999E-4</c:v>
                </c:pt>
                <c:pt idx="1922">
                  <c:v>-2.2100000000000001E-4</c:v>
                </c:pt>
                <c:pt idx="1923">
                  <c:v>-2.0000000000000001E-4</c:v>
                </c:pt>
                <c:pt idx="1924">
                  <c:v>-1.7100000000000001E-4</c:v>
                </c:pt>
                <c:pt idx="1925">
                  <c:v>-1.63E-4</c:v>
                </c:pt>
                <c:pt idx="1926">
                  <c:v>-1.4300000000000001E-4</c:v>
                </c:pt>
                <c:pt idx="1927">
                  <c:v>-1.18E-4</c:v>
                </c:pt>
                <c:pt idx="1928">
                  <c:v>-7.8499999999999997E-5</c:v>
                </c:pt>
                <c:pt idx="1929">
                  <c:v>-6.3899999999999995E-5</c:v>
                </c:pt>
                <c:pt idx="1930">
                  <c:v>-2.6800000000000001E-5</c:v>
                </c:pt>
                <c:pt idx="1931">
                  <c:v>2.8600000000000001E-5</c:v>
                </c:pt>
                <c:pt idx="1932">
                  <c:v>7.9699999999999999E-5</c:v>
                </c:pt>
                <c:pt idx="1933">
                  <c:v>1.0900000000000001E-4</c:v>
                </c:pt>
                <c:pt idx="1934">
                  <c:v>1.64E-4</c:v>
                </c:pt>
                <c:pt idx="1935">
                  <c:v>1.8799999999999999E-4</c:v>
                </c:pt>
                <c:pt idx="1936">
                  <c:v>2.4699999999999999E-4</c:v>
                </c:pt>
                <c:pt idx="1937">
                  <c:v>2.9100000000000003E-4</c:v>
                </c:pt>
                <c:pt idx="1938">
                  <c:v>3.1E-4</c:v>
                </c:pt>
                <c:pt idx="1939">
                  <c:v>3.57E-4</c:v>
                </c:pt>
                <c:pt idx="1940">
                  <c:v>4.0900000000000002E-4</c:v>
                </c:pt>
                <c:pt idx="1941">
                  <c:v>4.7199999999999998E-4</c:v>
                </c:pt>
                <c:pt idx="1942">
                  <c:v>5.8799999999999998E-4</c:v>
                </c:pt>
                <c:pt idx="1943">
                  <c:v>6.8000000000000005E-4</c:v>
                </c:pt>
                <c:pt idx="1944">
                  <c:v>7.8299999999999995E-4</c:v>
                </c:pt>
                <c:pt idx="1945">
                  <c:v>8.8500000000000004E-4</c:v>
                </c:pt>
                <c:pt idx="1946">
                  <c:v>1.06E-3</c:v>
                </c:pt>
                <c:pt idx="1947">
                  <c:v>1.2700000000000001E-3</c:v>
                </c:pt>
                <c:pt idx="1948">
                  <c:v>1.4400000000000001E-3</c:v>
                </c:pt>
                <c:pt idx="1949">
                  <c:v>1.5900000000000001E-3</c:v>
                </c:pt>
                <c:pt idx="1950">
                  <c:v>1.73E-3</c:v>
                </c:pt>
                <c:pt idx="1951">
                  <c:v>1.83E-3</c:v>
                </c:pt>
                <c:pt idx="1952">
                  <c:v>1.9300000000000001E-3</c:v>
                </c:pt>
                <c:pt idx="1953">
                  <c:v>1.97E-3</c:v>
                </c:pt>
                <c:pt idx="1954">
                  <c:v>1.98E-3</c:v>
                </c:pt>
                <c:pt idx="1955">
                  <c:v>2E-3</c:v>
                </c:pt>
                <c:pt idx="1956">
                  <c:v>1.98E-3</c:v>
                </c:pt>
                <c:pt idx="1957">
                  <c:v>1.91E-3</c:v>
                </c:pt>
                <c:pt idx="1958">
                  <c:v>1.8400000000000001E-3</c:v>
                </c:pt>
                <c:pt idx="1959">
                  <c:v>1.74E-3</c:v>
                </c:pt>
                <c:pt idx="1960">
                  <c:v>1.66E-3</c:v>
                </c:pt>
                <c:pt idx="1961">
                  <c:v>1.5399999999999999E-3</c:v>
                </c:pt>
                <c:pt idx="1962">
                  <c:v>1.4599999999999999E-3</c:v>
                </c:pt>
                <c:pt idx="1963">
                  <c:v>1.4E-3</c:v>
                </c:pt>
                <c:pt idx="1964">
                  <c:v>1.34E-3</c:v>
                </c:pt>
                <c:pt idx="1965">
                  <c:v>1.2700000000000001E-3</c:v>
                </c:pt>
                <c:pt idx="1966">
                  <c:v>1.2099999999999999E-3</c:v>
                </c:pt>
                <c:pt idx="1967">
                  <c:v>1.16E-3</c:v>
                </c:pt>
                <c:pt idx="1968">
                  <c:v>1.1299999999999999E-3</c:v>
                </c:pt>
                <c:pt idx="1969">
                  <c:v>1.1000000000000001E-3</c:v>
                </c:pt>
                <c:pt idx="1970">
                  <c:v>1.07E-3</c:v>
                </c:pt>
                <c:pt idx="1971">
                  <c:v>1.08E-3</c:v>
                </c:pt>
                <c:pt idx="1972">
                  <c:v>1.1000000000000001E-3</c:v>
                </c:pt>
                <c:pt idx="1973">
                  <c:v>1.09E-3</c:v>
                </c:pt>
                <c:pt idx="1974">
                  <c:v>1.07E-3</c:v>
                </c:pt>
                <c:pt idx="1975">
                  <c:v>1.06E-3</c:v>
                </c:pt>
                <c:pt idx="1976">
                  <c:v>1.07E-3</c:v>
                </c:pt>
                <c:pt idx="1977">
                  <c:v>1.08E-3</c:v>
                </c:pt>
                <c:pt idx="1978">
                  <c:v>1.1299999999999999E-3</c:v>
                </c:pt>
                <c:pt idx="1979">
                  <c:v>1.16E-3</c:v>
                </c:pt>
                <c:pt idx="1980">
                  <c:v>1.1900000000000001E-3</c:v>
                </c:pt>
                <c:pt idx="1981">
                  <c:v>1.24E-3</c:v>
                </c:pt>
                <c:pt idx="1982">
                  <c:v>1.31E-3</c:v>
                </c:pt>
                <c:pt idx="1983">
                  <c:v>1.39E-3</c:v>
                </c:pt>
                <c:pt idx="1984">
                  <c:v>1.5100000000000001E-3</c:v>
                </c:pt>
                <c:pt idx="1985">
                  <c:v>1.6199999999999999E-3</c:v>
                </c:pt>
                <c:pt idx="1986">
                  <c:v>1.72E-3</c:v>
                </c:pt>
                <c:pt idx="1987">
                  <c:v>1.82E-3</c:v>
                </c:pt>
                <c:pt idx="1988">
                  <c:v>1.98E-3</c:v>
                </c:pt>
                <c:pt idx="1989">
                  <c:v>2.14E-3</c:v>
                </c:pt>
                <c:pt idx="1990">
                  <c:v>2.2799999999999999E-3</c:v>
                </c:pt>
                <c:pt idx="1991">
                  <c:v>2.4099999999999998E-3</c:v>
                </c:pt>
                <c:pt idx="1992">
                  <c:v>2.6099999999999999E-3</c:v>
                </c:pt>
                <c:pt idx="1993">
                  <c:v>2.81E-3</c:v>
                </c:pt>
                <c:pt idx="1994">
                  <c:v>2.99E-3</c:v>
                </c:pt>
                <c:pt idx="1995">
                  <c:v>3.1800000000000001E-3</c:v>
                </c:pt>
                <c:pt idx="1996">
                  <c:v>3.4499999999999999E-3</c:v>
                </c:pt>
                <c:pt idx="1997">
                  <c:v>3.7000000000000002E-3</c:v>
                </c:pt>
                <c:pt idx="1998">
                  <c:v>3.9399999999999999E-3</c:v>
                </c:pt>
                <c:pt idx="1999">
                  <c:v>4.1700000000000001E-3</c:v>
                </c:pt>
                <c:pt idx="2000">
                  <c:v>4.4200000000000003E-3</c:v>
                </c:pt>
                <c:pt idx="2001">
                  <c:v>4.64E-3</c:v>
                </c:pt>
                <c:pt idx="2002">
                  <c:v>4.8700000000000002E-3</c:v>
                </c:pt>
                <c:pt idx="2003">
                  <c:v>5.0899999999999999E-3</c:v>
                </c:pt>
                <c:pt idx="2004">
                  <c:v>5.2700000000000004E-3</c:v>
                </c:pt>
                <c:pt idx="2005">
                  <c:v>5.47E-3</c:v>
                </c:pt>
                <c:pt idx="2006">
                  <c:v>5.6899999999999997E-3</c:v>
                </c:pt>
                <c:pt idx="2007">
                  <c:v>5.8599999999999998E-3</c:v>
                </c:pt>
                <c:pt idx="2008">
                  <c:v>5.9699999999999996E-3</c:v>
                </c:pt>
                <c:pt idx="2009">
                  <c:v>6.0400000000000002E-3</c:v>
                </c:pt>
                <c:pt idx="2010">
                  <c:v>6.1500000000000001E-3</c:v>
                </c:pt>
                <c:pt idx="2011">
                  <c:v>6.2500000000000003E-3</c:v>
                </c:pt>
                <c:pt idx="2012">
                  <c:v>6.28E-3</c:v>
                </c:pt>
                <c:pt idx="2013">
                  <c:v>6.28E-3</c:v>
                </c:pt>
                <c:pt idx="2014">
                  <c:v>6.2899999999999996E-3</c:v>
                </c:pt>
                <c:pt idx="2015">
                  <c:v>6.2700000000000004E-3</c:v>
                </c:pt>
                <c:pt idx="2016">
                  <c:v>6.1900000000000002E-3</c:v>
                </c:pt>
                <c:pt idx="2017">
                  <c:v>6.0600000000000003E-3</c:v>
                </c:pt>
                <c:pt idx="2018">
                  <c:v>5.9100000000000003E-3</c:v>
                </c:pt>
                <c:pt idx="2019">
                  <c:v>5.7499999999999999E-3</c:v>
                </c:pt>
                <c:pt idx="2020">
                  <c:v>5.5799999999999999E-3</c:v>
                </c:pt>
                <c:pt idx="2021">
                  <c:v>5.3499999999999997E-3</c:v>
                </c:pt>
                <c:pt idx="2022">
                  <c:v>5.1599999999999997E-3</c:v>
                </c:pt>
                <c:pt idx="2023">
                  <c:v>4.9500000000000004E-3</c:v>
                </c:pt>
                <c:pt idx="2024">
                  <c:v>4.7299999999999998E-3</c:v>
                </c:pt>
                <c:pt idx="2025">
                  <c:v>4.47E-3</c:v>
                </c:pt>
                <c:pt idx="2026">
                  <c:v>4.1999999999999997E-3</c:v>
                </c:pt>
                <c:pt idx="2027">
                  <c:v>3.96E-3</c:v>
                </c:pt>
                <c:pt idx="2028">
                  <c:v>3.7399999999999998E-3</c:v>
                </c:pt>
                <c:pt idx="2029">
                  <c:v>3.5200000000000001E-3</c:v>
                </c:pt>
                <c:pt idx="2030">
                  <c:v>3.2699999999999999E-3</c:v>
                </c:pt>
                <c:pt idx="2031">
                  <c:v>3.0300000000000001E-3</c:v>
                </c:pt>
                <c:pt idx="2032">
                  <c:v>2.82E-3</c:v>
                </c:pt>
                <c:pt idx="2033">
                  <c:v>2.6099999999999999E-3</c:v>
                </c:pt>
                <c:pt idx="2034">
                  <c:v>2.4299999999999999E-3</c:v>
                </c:pt>
                <c:pt idx="2035">
                  <c:v>2.2100000000000002E-3</c:v>
                </c:pt>
                <c:pt idx="2036">
                  <c:v>2.0600000000000002E-3</c:v>
                </c:pt>
                <c:pt idx="2037">
                  <c:v>1.89E-3</c:v>
                </c:pt>
                <c:pt idx="2038">
                  <c:v>1.74E-3</c:v>
                </c:pt>
                <c:pt idx="2039">
                  <c:v>1.57E-3</c:v>
                </c:pt>
                <c:pt idx="2040">
                  <c:v>1.3799999999999999E-3</c:v>
                </c:pt>
                <c:pt idx="2041">
                  <c:v>1.23E-3</c:v>
                </c:pt>
                <c:pt idx="2042">
                  <c:v>1.1299999999999999E-3</c:v>
                </c:pt>
                <c:pt idx="2043">
                  <c:v>1.0499999999999999E-3</c:v>
                </c:pt>
                <c:pt idx="2044">
                  <c:v>9.5299999999999996E-4</c:v>
                </c:pt>
                <c:pt idx="2045">
                  <c:v>8.4000000000000003E-4</c:v>
                </c:pt>
                <c:pt idx="2046">
                  <c:v>7.4299999999999995E-4</c:v>
                </c:pt>
                <c:pt idx="2047">
                  <c:v>6.6E-4</c:v>
                </c:pt>
                <c:pt idx="2048">
                  <c:v>5.9199999999999997E-4</c:v>
                </c:pt>
                <c:pt idx="2049">
                  <c:v>5.2099999999999998E-4</c:v>
                </c:pt>
                <c:pt idx="2050">
                  <c:v>4.9700000000000005E-4</c:v>
                </c:pt>
                <c:pt idx="2051">
                  <c:v>4.37E-4</c:v>
                </c:pt>
                <c:pt idx="2052">
                  <c:v>3.4600000000000001E-4</c:v>
                </c:pt>
                <c:pt idx="2053">
                  <c:v>2.92E-4</c:v>
                </c:pt>
                <c:pt idx="2054">
                  <c:v>2.5500000000000002E-4</c:v>
                </c:pt>
                <c:pt idx="2055">
                  <c:v>1.8900000000000001E-4</c:v>
                </c:pt>
                <c:pt idx="2056">
                  <c:v>1.3899999999999999E-4</c:v>
                </c:pt>
                <c:pt idx="2057">
                  <c:v>7.36E-5</c:v>
                </c:pt>
                <c:pt idx="2058">
                  <c:v>7.9599999999999997E-5</c:v>
                </c:pt>
                <c:pt idx="2059">
                  <c:v>1.11E-4</c:v>
                </c:pt>
                <c:pt idx="2060">
                  <c:v>9.5099999999999994E-5</c:v>
                </c:pt>
                <c:pt idx="2061">
                  <c:v>1.9899999999999999E-5</c:v>
                </c:pt>
                <c:pt idx="2062">
                  <c:v>-1.1600000000000001E-5</c:v>
                </c:pt>
                <c:pt idx="2063">
                  <c:v>1.73E-6</c:v>
                </c:pt>
                <c:pt idx="2064">
                  <c:v>2.5199999999999999E-5</c:v>
                </c:pt>
                <c:pt idx="2065">
                  <c:v>1.7499999999999998E-5</c:v>
                </c:pt>
                <c:pt idx="2066">
                  <c:v>-1.0499999999999999E-5</c:v>
                </c:pt>
                <c:pt idx="2067">
                  <c:v>-2.76E-5</c:v>
                </c:pt>
                <c:pt idx="2068">
                  <c:v>3.1200000000000002E-6</c:v>
                </c:pt>
                <c:pt idx="2069">
                  <c:v>-6.1299999999999998E-6</c:v>
                </c:pt>
                <c:pt idx="2070">
                  <c:v>-1.0699999999999999E-5</c:v>
                </c:pt>
                <c:pt idx="2071">
                  <c:v>6.6800000000000004E-6</c:v>
                </c:pt>
                <c:pt idx="2072">
                  <c:v>1.8199999999999999E-5</c:v>
                </c:pt>
                <c:pt idx="2073">
                  <c:v>2.16E-5</c:v>
                </c:pt>
                <c:pt idx="2074">
                  <c:v>1.7499999999999998E-5</c:v>
                </c:pt>
                <c:pt idx="2075">
                  <c:v>3.5899999999999999E-6</c:v>
                </c:pt>
                <c:pt idx="2076">
                  <c:v>3.4900000000000001E-5</c:v>
                </c:pt>
                <c:pt idx="2077">
                  <c:v>7.1000000000000005E-5</c:v>
                </c:pt>
                <c:pt idx="2078">
                  <c:v>6.9099999999999999E-5</c:v>
                </c:pt>
                <c:pt idx="2079">
                  <c:v>5.57E-6</c:v>
                </c:pt>
                <c:pt idx="2080">
                  <c:v>3.4499999999999998E-5</c:v>
                </c:pt>
                <c:pt idx="2081">
                  <c:v>7.9900000000000004E-5</c:v>
                </c:pt>
                <c:pt idx="2082">
                  <c:v>9.9699999999999998E-5</c:v>
                </c:pt>
                <c:pt idx="2083">
                  <c:v>7.6699999999999994E-5</c:v>
                </c:pt>
                <c:pt idx="2084">
                  <c:v>1E-4</c:v>
                </c:pt>
                <c:pt idx="2085">
                  <c:v>1.4200000000000001E-4</c:v>
                </c:pt>
                <c:pt idx="2086">
                  <c:v>1.27E-4</c:v>
                </c:pt>
                <c:pt idx="2087">
                  <c:v>9.7800000000000006E-5</c:v>
                </c:pt>
                <c:pt idx="2088">
                  <c:v>1.3300000000000001E-4</c:v>
                </c:pt>
                <c:pt idx="2089">
                  <c:v>1.64E-4</c:v>
                </c:pt>
                <c:pt idx="2090">
                  <c:v>1.47E-4</c:v>
                </c:pt>
                <c:pt idx="2091">
                  <c:v>1.3899999999999999E-4</c:v>
                </c:pt>
                <c:pt idx="2092">
                  <c:v>1.6699999999999999E-4</c:v>
                </c:pt>
                <c:pt idx="2093">
                  <c:v>1.6799999999999999E-4</c:v>
                </c:pt>
                <c:pt idx="2094">
                  <c:v>1.5699999999999999E-4</c:v>
                </c:pt>
                <c:pt idx="2095">
                  <c:v>1.4300000000000001E-4</c:v>
                </c:pt>
                <c:pt idx="2096">
                  <c:v>1.36E-4</c:v>
                </c:pt>
                <c:pt idx="2097">
                  <c:v>1.46E-4</c:v>
                </c:pt>
                <c:pt idx="2098">
                  <c:v>1.7200000000000001E-4</c:v>
                </c:pt>
                <c:pt idx="2099">
                  <c:v>1.5799999999999999E-4</c:v>
                </c:pt>
                <c:pt idx="2100">
                  <c:v>1.64E-4</c:v>
                </c:pt>
                <c:pt idx="2101">
                  <c:v>1.94E-4</c:v>
                </c:pt>
                <c:pt idx="2102">
                  <c:v>2.13E-4</c:v>
                </c:pt>
                <c:pt idx="2103">
                  <c:v>1.8200000000000001E-4</c:v>
                </c:pt>
                <c:pt idx="2104">
                  <c:v>1.5699999999999999E-4</c:v>
                </c:pt>
                <c:pt idx="2105">
                  <c:v>1.92E-4</c:v>
                </c:pt>
                <c:pt idx="2106">
                  <c:v>2.22E-4</c:v>
                </c:pt>
                <c:pt idx="2107">
                  <c:v>1.85E-4</c:v>
                </c:pt>
                <c:pt idx="2108">
                  <c:v>1.84E-4</c:v>
                </c:pt>
                <c:pt idx="2109">
                  <c:v>2.2900000000000001E-4</c:v>
                </c:pt>
                <c:pt idx="2110">
                  <c:v>2.1800000000000001E-4</c:v>
                </c:pt>
                <c:pt idx="2111">
                  <c:v>1.9599999999999999E-4</c:v>
                </c:pt>
                <c:pt idx="2112">
                  <c:v>2.2699999999999999E-4</c:v>
                </c:pt>
                <c:pt idx="2113">
                  <c:v>2.2499999999999999E-4</c:v>
                </c:pt>
                <c:pt idx="2114">
                  <c:v>2.42E-4</c:v>
                </c:pt>
                <c:pt idx="2115">
                  <c:v>2.4600000000000002E-4</c:v>
                </c:pt>
                <c:pt idx="2116">
                  <c:v>2.1100000000000001E-4</c:v>
                </c:pt>
                <c:pt idx="2117">
                  <c:v>2.12E-4</c:v>
                </c:pt>
                <c:pt idx="2118">
                  <c:v>2.3699999999999999E-4</c:v>
                </c:pt>
                <c:pt idx="2119">
                  <c:v>2.4800000000000001E-4</c:v>
                </c:pt>
                <c:pt idx="2120">
                  <c:v>2.6800000000000001E-4</c:v>
                </c:pt>
                <c:pt idx="2121">
                  <c:v>2.5099999999999998E-4</c:v>
                </c:pt>
                <c:pt idx="2122">
                  <c:v>2.2599999999999999E-4</c:v>
                </c:pt>
                <c:pt idx="2123">
                  <c:v>2.5500000000000002E-4</c:v>
                </c:pt>
                <c:pt idx="2124">
                  <c:v>2.7399999999999999E-4</c:v>
                </c:pt>
                <c:pt idx="2125">
                  <c:v>2.4399999999999999E-4</c:v>
                </c:pt>
                <c:pt idx="2126">
                  <c:v>2.3800000000000001E-4</c:v>
                </c:pt>
                <c:pt idx="2127">
                  <c:v>1.7799999999999999E-4</c:v>
                </c:pt>
                <c:pt idx="2128">
                  <c:v>1.3999999999999999E-4</c:v>
                </c:pt>
                <c:pt idx="2129">
                  <c:v>1.75E-4</c:v>
                </c:pt>
                <c:pt idx="2130">
                  <c:v>1.9699999999999999E-4</c:v>
                </c:pt>
                <c:pt idx="2131">
                  <c:v>1.54E-4</c:v>
                </c:pt>
                <c:pt idx="2132">
                  <c:v>1.5100000000000001E-4</c:v>
                </c:pt>
                <c:pt idx="2133">
                  <c:v>1.46E-4</c:v>
                </c:pt>
                <c:pt idx="2134">
                  <c:v>1.2E-4</c:v>
                </c:pt>
                <c:pt idx="2135">
                  <c:v>1.11E-4</c:v>
                </c:pt>
                <c:pt idx="2136">
                  <c:v>9.31E-5</c:v>
                </c:pt>
                <c:pt idx="2137">
                  <c:v>5.7500000000000002E-5</c:v>
                </c:pt>
                <c:pt idx="2138">
                  <c:v>5.2099999999999999E-5</c:v>
                </c:pt>
                <c:pt idx="2139">
                  <c:v>3.6500000000000002E-6</c:v>
                </c:pt>
                <c:pt idx="2140">
                  <c:v>-1.2999999999999999E-5</c:v>
                </c:pt>
                <c:pt idx="2141">
                  <c:v>8.8999999999999995E-6</c:v>
                </c:pt>
                <c:pt idx="2142">
                  <c:v>2.2200000000000001E-5</c:v>
                </c:pt>
                <c:pt idx="2143">
                  <c:v>-5.2700000000000004E-6</c:v>
                </c:pt>
                <c:pt idx="2144">
                  <c:v>1.9599999999999999E-5</c:v>
                </c:pt>
                <c:pt idx="2145">
                  <c:v>-6.7199999999999998E-7</c:v>
                </c:pt>
                <c:pt idx="2146">
                  <c:v>-3.8800000000000001E-5</c:v>
                </c:pt>
                <c:pt idx="2147">
                  <c:v>-5.77E-5</c:v>
                </c:pt>
                <c:pt idx="2148">
                  <c:v>-8.6600000000000004E-5</c:v>
                </c:pt>
                <c:pt idx="2149">
                  <c:v>-8.42E-5</c:v>
                </c:pt>
                <c:pt idx="2150">
                  <c:v>-5.7800000000000002E-5</c:v>
                </c:pt>
                <c:pt idx="2151">
                  <c:v>-2.7699999999999999E-5</c:v>
                </c:pt>
                <c:pt idx="2152">
                  <c:v>-2.27E-5</c:v>
                </c:pt>
                <c:pt idx="2153">
                  <c:v>-3.1199999999999999E-5</c:v>
                </c:pt>
                <c:pt idx="2154">
                  <c:v>-3.01E-6</c:v>
                </c:pt>
                <c:pt idx="2155">
                  <c:v>-1.8899999999999999E-5</c:v>
                </c:pt>
                <c:pt idx="2156">
                  <c:v>-3.54E-5</c:v>
                </c:pt>
                <c:pt idx="2157">
                  <c:v>-3.5800000000000003E-5</c:v>
                </c:pt>
                <c:pt idx="2158">
                  <c:v>-2.0800000000000001E-5</c:v>
                </c:pt>
                <c:pt idx="2159">
                  <c:v>-7.1400000000000002E-6</c:v>
                </c:pt>
                <c:pt idx="2160">
                  <c:v>8.2700000000000004E-6</c:v>
                </c:pt>
                <c:pt idx="2161">
                  <c:v>-8.4800000000000001E-6</c:v>
                </c:pt>
                <c:pt idx="2162">
                  <c:v>-5.4799999999999997E-5</c:v>
                </c:pt>
                <c:pt idx="2163">
                  <c:v>-5.3300000000000001E-5</c:v>
                </c:pt>
                <c:pt idx="2164">
                  <c:v>-5.4200000000000003E-5</c:v>
                </c:pt>
                <c:pt idx="2165">
                  <c:v>-2.3300000000000001E-5</c:v>
                </c:pt>
                <c:pt idx="2166">
                  <c:v>1.59E-5</c:v>
                </c:pt>
                <c:pt idx="2167">
                  <c:v>-1.66E-5</c:v>
                </c:pt>
                <c:pt idx="2168">
                  <c:v>5.2900000000000002E-6</c:v>
                </c:pt>
                <c:pt idx="2169">
                  <c:v>5.4500000000000003E-5</c:v>
                </c:pt>
                <c:pt idx="2170">
                  <c:v>4.9400000000000001E-5</c:v>
                </c:pt>
                <c:pt idx="2171">
                  <c:v>4.74E-5</c:v>
                </c:pt>
                <c:pt idx="2172">
                  <c:v>6.9800000000000003E-5</c:v>
                </c:pt>
                <c:pt idx="2173">
                  <c:v>3.2400000000000001E-5</c:v>
                </c:pt>
                <c:pt idx="2174">
                  <c:v>4.8199999999999999E-5</c:v>
                </c:pt>
                <c:pt idx="2175">
                  <c:v>6.6199999999999996E-5</c:v>
                </c:pt>
                <c:pt idx="2176">
                  <c:v>7.0400000000000004E-5</c:v>
                </c:pt>
                <c:pt idx="2177">
                  <c:v>7.4599999999999997E-5</c:v>
                </c:pt>
                <c:pt idx="2178">
                  <c:v>5.41E-5</c:v>
                </c:pt>
                <c:pt idx="2179">
                  <c:v>3.9499999999999998E-5</c:v>
                </c:pt>
                <c:pt idx="2180">
                  <c:v>8.7000000000000001E-5</c:v>
                </c:pt>
                <c:pt idx="2181">
                  <c:v>9.7499999999999998E-5</c:v>
                </c:pt>
                <c:pt idx="2182">
                  <c:v>5.3699999999999997E-5</c:v>
                </c:pt>
                <c:pt idx="2183">
                  <c:v>7.7700000000000005E-5</c:v>
                </c:pt>
                <c:pt idx="2184">
                  <c:v>9.2200000000000005E-5</c:v>
                </c:pt>
                <c:pt idx="2185">
                  <c:v>5.1E-5</c:v>
                </c:pt>
                <c:pt idx="2186">
                  <c:v>3.0800000000000003E-5</c:v>
                </c:pt>
                <c:pt idx="2187">
                  <c:v>-1.7600000000000001E-5</c:v>
                </c:pt>
                <c:pt idx="2188">
                  <c:v>-7.7100000000000007E-6</c:v>
                </c:pt>
                <c:pt idx="2189">
                  <c:v>9.9199999999999999E-6</c:v>
                </c:pt>
                <c:pt idx="2190">
                  <c:v>-1.0900000000000001E-5</c:v>
                </c:pt>
                <c:pt idx="2191">
                  <c:v>-5.6400000000000002E-5</c:v>
                </c:pt>
                <c:pt idx="2192">
                  <c:v>8.0800000000000006E-6</c:v>
                </c:pt>
                <c:pt idx="2193">
                  <c:v>3.7100000000000001E-5</c:v>
                </c:pt>
                <c:pt idx="2194">
                  <c:v>-4.9300000000000002E-6</c:v>
                </c:pt>
                <c:pt idx="2195">
                  <c:v>-2.44E-5</c:v>
                </c:pt>
                <c:pt idx="2196">
                  <c:v>5.1900000000000003E-6</c:v>
                </c:pt>
                <c:pt idx="2197">
                  <c:v>-3.7300000000000002E-7</c:v>
                </c:pt>
                <c:pt idx="2198">
                  <c:v>3.3300000000000003E-5</c:v>
                </c:pt>
                <c:pt idx="2199">
                  <c:v>3.6000000000000001E-5</c:v>
                </c:pt>
                <c:pt idx="2200">
                  <c:v>-1.3699999999999999E-5</c:v>
                </c:pt>
                <c:pt idx="2201">
                  <c:v>-2.5199999999999999E-5</c:v>
                </c:pt>
                <c:pt idx="2202">
                  <c:v>-1.02E-6</c:v>
                </c:pt>
                <c:pt idx="2203">
                  <c:v>-1.31E-5</c:v>
                </c:pt>
                <c:pt idx="2204">
                  <c:v>3.4400000000000003E-5</c:v>
                </c:pt>
                <c:pt idx="2205">
                  <c:v>5.0399999999999999E-5</c:v>
                </c:pt>
                <c:pt idx="2206">
                  <c:v>1.5400000000000002E-5</c:v>
                </c:pt>
                <c:pt idx="2207">
                  <c:v>-2.41E-5</c:v>
                </c:pt>
                <c:pt idx="2208">
                  <c:v>3.1300000000000002E-5</c:v>
                </c:pt>
                <c:pt idx="2209">
                  <c:v>8.9599999999999996E-5</c:v>
                </c:pt>
                <c:pt idx="2210">
                  <c:v>4.2799999999999997E-5</c:v>
                </c:pt>
                <c:pt idx="2211">
                  <c:v>1.9199999999999999E-5</c:v>
                </c:pt>
                <c:pt idx="2212">
                  <c:v>4.5000000000000003E-5</c:v>
                </c:pt>
                <c:pt idx="2213">
                  <c:v>6.8200000000000004E-5</c:v>
                </c:pt>
                <c:pt idx="2214">
                  <c:v>1.0900000000000001E-4</c:v>
                </c:pt>
                <c:pt idx="2215">
                  <c:v>7.47E-5</c:v>
                </c:pt>
                <c:pt idx="2216">
                  <c:v>3.6199999999999999E-5</c:v>
                </c:pt>
                <c:pt idx="2217">
                  <c:v>-8.4600000000000003E-6</c:v>
                </c:pt>
                <c:pt idx="2218">
                  <c:v>-2.0599999999999999E-5</c:v>
                </c:pt>
                <c:pt idx="2219">
                  <c:v>-2.8899999999999999E-6</c:v>
                </c:pt>
                <c:pt idx="2220">
                  <c:v>-1.1E-5</c:v>
                </c:pt>
                <c:pt idx="2221">
                  <c:v>-3.8899999999999997E-5</c:v>
                </c:pt>
                <c:pt idx="2222">
                  <c:v>2.3099999999999999E-7</c:v>
                </c:pt>
                <c:pt idx="2223">
                  <c:v>2.9499999999999999E-5</c:v>
                </c:pt>
                <c:pt idx="2224">
                  <c:v>2.76E-5</c:v>
                </c:pt>
                <c:pt idx="2225">
                  <c:v>2.9099999999999999E-5</c:v>
                </c:pt>
                <c:pt idx="2226">
                  <c:v>4.1300000000000001E-5</c:v>
                </c:pt>
                <c:pt idx="2227">
                  <c:v>1.98E-5</c:v>
                </c:pt>
                <c:pt idx="2228">
                  <c:v>-1.7499999999999998E-5</c:v>
                </c:pt>
                <c:pt idx="2229">
                  <c:v>8.6400000000000003E-6</c:v>
                </c:pt>
                <c:pt idx="2230">
                  <c:v>2.9899999999999998E-5</c:v>
                </c:pt>
                <c:pt idx="2231">
                  <c:v>4.2700000000000001E-5</c:v>
                </c:pt>
                <c:pt idx="2232">
                  <c:v>8.3700000000000002E-5</c:v>
                </c:pt>
                <c:pt idx="2233">
                  <c:v>6.8300000000000007E-5</c:v>
                </c:pt>
                <c:pt idx="2234">
                  <c:v>1.8899999999999999E-5</c:v>
                </c:pt>
                <c:pt idx="2235">
                  <c:v>6.0800000000000001E-5</c:v>
                </c:pt>
                <c:pt idx="2236">
                  <c:v>1.06E-4</c:v>
                </c:pt>
                <c:pt idx="2237">
                  <c:v>1.1E-4</c:v>
                </c:pt>
                <c:pt idx="2238">
                  <c:v>6.7000000000000002E-5</c:v>
                </c:pt>
                <c:pt idx="2239">
                  <c:v>2.2099999999999998E-5</c:v>
                </c:pt>
                <c:pt idx="2240">
                  <c:v>8.6600000000000004E-5</c:v>
                </c:pt>
                <c:pt idx="2241">
                  <c:v>1.05E-4</c:v>
                </c:pt>
                <c:pt idx="2242">
                  <c:v>9.2999999999999997E-5</c:v>
                </c:pt>
                <c:pt idx="2243">
                  <c:v>7.7299999999999995E-5</c:v>
                </c:pt>
                <c:pt idx="2244">
                  <c:v>9.9500000000000006E-5</c:v>
                </c:pt>
                <c:pt idx="2245">
                  <c:v>5.1400000000000003E-5</c:v>
                </c:pt>
                <c:pt idx="2246">
                  <c:v>1.59E-5</c:v>
                </c:pt>
                <c:pt idx="2247">
                  <c:v>2.48E-5</c:v>
                </c:pt>
                <c:pt idx="2248">
                  <c:v>3.4499999999999998E-5</c:v>
                </c:pt>
                <c:pt idx="2249">
                  <c:v>3.4100000000000002E-5</c:v>
                </c:pt>
                <c:pt idx="2250">
                  <c:v>3.2499999999999997E-5</c:v>
                </c:pt>
                <c:pt idx="2251">
                  <c:v>8.0499999999999992E-6</c:v>
                </c:pt>
                <c:pt idx="2252">
                  <c:v>2.87E-5</c:v>
                </c:pt>
                <c:pt idx="2253">
                  <c:v>4.71E-5</c:v>
                </c:pt>
                <c:pt idx="2254">
                  <c:v>9.1200000000000008E-6</c:v>
                </c:pt>
                <c:pt idx="2255">
                  <c:v>-1.1199999999999999E-5</c:v>
                </c:pt>
                <c:pt idx="2256">
                  <c:v>5.6699999999999999E-6</c:v>
                </c:pt>
                <c:pt idx="2257">
                  <c:v>2.6299999999999999E-5</c:v>
                </c:pt>
                <c:pt idx="2258">
                  <c:v>8.6700000000000007E-5</c:v>
                </c:pt>
                <c:pt idx="2259">
                  <c:v>6.86E-5</c:v>
                </c:pt>
                <c:pt idx="2260">
                  <c:v>1.01E-5</c:v>
                </c:pt>
                <c:pt idx="2261">
                  <c:v>-1.59E-5</c:v>
                </c:pt>
                <c:pt idx="2262">
                  <c:v>4.2200000000000003E-6</c:v>
                </c:pt>
                <c:pt idx="2263">
                  <c:v>4.3300000000000002E-5</c:v>
                </c:pt>
                <c:pt idx="2264">
                  <c:v>3.3300000000000003E-5</c:v>
                </c:pt>
                <c:pt idx="2265">
                  <c:v>6.8599999999999998E-7</c:v>
                </c:pt>
                <c:pt idx="2266">
                  <c:v>4.7299999999999998E-5</c:v>
                </c:pt>
                <c:pt idx="2267">
                  <c:v>7.2299999999999996E-5</c:v>
                </c:pt>
                <c:pt idx="2268">
                  <c:v>6.2799999999999995E-5</c:v>
                </c:pt>
                <c:pt idx="2269">
                  <c:v>3.4999999999999997E-5</c:v>
                </c:pt>
                <c:pt idx="2270">
                  <c:v>9.1600000000000004E-6</c:v>
                </c:pt>
                <c:pt idx="2271">
                  <c:v>-5.4700000000000001E-7</c:v>
                </c:pt>
                <c:pt idx="2272">
                  <c:v>3.9799999999999998E-5</c:v>
                </c:pt>
                <c:pt idx="2273">
                  <c:v>2.5199999999999999E-5</c:v>
                </c:pt>
                <c:pt idx="2274">
                  <c:v>-2.5299999999999998E-5</c:v>
                </c:pt>
                <c:pt idx="2275">
                  <c:v>-3.9000000000000002E-7</c:v>
                </c:pt>
                <c:pt idx="2276">
                  <c:v>1.88E-5</c:v>
                </c:pt>
                <c:pt idx="2277">
                  <c:v>2.09E-5</c:v>
                </c:pt>
                <c:pt idx="2278">
                  <c:v>-7.7300000000000005E-6</c:v>
                </c:pt>
                <c:pt idx="2279">
                  <c:v>-3.5500000000000002E-5</c:v>
                </c:pt>
                <c:pt idx="2280">
                  <c:v>-4.6699999999999997E-5</c:v>
                </c:pt>
                <c:pt idx="2281">
                  <c:v>-3.2499999999999997E-5</c:v>
                </c:pt>
                <c:pt idx="2282">
                  <c:v>5.5300000000000004E-7</c:v>
                </c:pt>
                <c:pt idx="2283">
                  <c:v>-4.1600000000000002E-5</c:v>
                </c:pt>
                <c:pt idx="2284">
                  <c:v>-4.18E-5</c:v>
                </c:pt>
                <c:pt idx="2285">
                  <c:v>-4.8999999999999998E-5</c:v>
                </c:pt>
                <c:pt idx="2286">
                  <c:v>-4.1199999999999999E-5</c:v>
                </c:pt>
                <c:pt idx="2287">
                  <c:v>-1.8499999999999999E-5</c:v>
                </c:pt>
                <c:pt idx="2288">
                  <c:v>-1.2799999999999999E-5</c:v>
                </c:pt>
                <c:pt idx="2289">
                  <c:v>1.6500000000000001E-5</c:v>
                </c:pt>
                <c:pt idx="2290">
                  <c:v>2.5400000000000001E-5</c:v>
                </c:pt>
                <c:pt idx="2291">
                  <c:v>1.68E-6</c:v>
                </c:pt>
                <c:pt idx="2292">
                  <c:v>-6.46E-6</c:v>
                </c:pt>
                <c:pt idx="2293">
                  <c:v>2.96E-6</c:v>
                </c:pt>
                <c:pt idx="2294">
                  <c:v>6.7800000000000003E-6</c:v>
                </c:pt>
                <c:pt idx="2295">
                  <c:v>2.76E-5</c:v>
                </c:pt>
                <c:pt idx="2296">
                  <c:v>4.3999999999999999E-5</c:v>
                </c:pt>
                <c:pt idx="2297">
                  <c:v>2.1399999999999998E-5</c:v>
                </c:pt>
                <c:pt idx="2298">
                  <c:v>2.3600000000000001E-5</c:v>
                </c:pt>
                <c:pt idx="2299">
                  <c:v>2.0400000000000001E-5</c:v>
                </c:pt>
                <c:pt idx="2300">
                  <c:v>4.5000000000000003E-5</c:v>
                </c:pt>
                <c:pt idx="2301">
                  <c:v>2.1999999999999999E-5</c:v>
                </c:pt>
                <c:pt idx="2302">
                  <c:v>-3.3100000000000001E-6</c:v>
                </c:pt>
                <c:pt idx="2303">
                  <c:v>-1.7200000000000001E-5</c:v>
                </c:pt>
                <c:pt idx="2304">
                  <c:v>3.58E-6</c:v>
                </c:pt>
                <c:pt idx="2305">
                  <c:v>1.4100000000000001E-5</c:v>
                </c:pt>
                <c:pt idx="2306">
                  <c:v>3.04E-5</c:v>
                </c:pt>
                <c:pt idx="2307">
                  <c:v>1.6799999999999998E-5</c:v>
                </c:pt>
                <c:pt idx="2308">
                  <c:v>1.33E-5</c:v>
                </c:pt>
                <c:pt idx="2309">
                  <c:v>3.1999999999999999E-5</c:v>
                </c:pt>
                <c:pt idx="2310">
                  <c:v>5.1900000000000001E-5</c:v>
                </c:pt>
                <c:pt idx="2311">
                  <c:v>3.6000000000000001E-5</c:v>
                </c:pt>
                <c:pt idx="2312">
                  <c:v>1.0699999999999999E-5</c:v>
                </c:pt>
                <c:pt idx="2313">
                  <c:v>6.0900000000000001E-6</c:v>
                </c:pt>
                <c:pt idx="2314">
                  <c:v>1.1399999999999999E-5</c:v>
                </c:pt>
                <c:pt idx="2315">
                  <c:v>3.68E-5</c:v>
                </c:pt>
                <c:pt idx="2316">
                  <c:v>5.1499999999999998E-5</c:v>
                </c:pt>
                <c:pt idx="2317">
                  <c:v>1.4300000000000001E-6</c:v>
                </c:pt>
                <c:pt idx="2318">
                  <c:v>-4.8099999999999997E-5</c:v>
                </c:pt>
                <c:pt idx="2319">
                  <c:v>-6.5699999999999998E-5</c:v>
                </c:pt>
                <c:pt idx="2320">
                  <c:v>-4.0999999999999997E-6</c:v>
                </c:pt>
                <c:pt idx="2321">
                  <c:v>-2.2500000000000001E-5</c:v>
                </c:pt>
                <c:pt idx="2322">
                  <c:v>-1.91E-5</c:v>
                </c:pt>
                <c:pt idx="2323">
                  <c:v>-2.1500000000000001E-5</c:v>
                </c:pt>
                <c:pt idx="2324">
                  <c:v>-3.7700000000000002E-5</c:v>
                </c:pt>
                <c:pt idx="2325">
                  <c:v>-1.06E-5</c:v>
                </c:pt>
                <c:pt idx="2326">
                  <c:v>2.5899999999999999E-5</c:v>
                </c:pt>
                <c:pt idx="2327">
                  <c:v>8.5399999999999996E-6</c:v>
                </c:pt>
                <c:pt idx="2328">
                  <c:v>-1.5299999999999999E-5</c:v>
                </c:pt>
                <c:pt idx="2329">
                  <c:v>-2.62E-5</c:v>
                </c:pt>
                <c:pt idx="2330">
                  <c:v>3.0199999999999999E-5</c:v>
                </c:pt>
                <c:pt idx="2331">
                  <c:v>7.4200000000000001E-5</c:v>
                </c:pt>
                <c:pt idx="2332">
                  <c:v>5.2500000000000002E-5</c:v>
                </c:pt>
                <c:pt idx="2333">
                  <c:v>3.8000000000000002E-5</c:v>
                </c:pt>
                <c:pt idx="2334">
                  <c:v>2.97E-5</c:v>
                </c:pt>
                <c:pt idx="2335">
                  <c:v>1.27E-5</c:v>
                </c:pt>
                <c:pt idx="2336">
                  <c:v>2.2900000000000001E-5</c:v>
                </c:pt>
                <c:pt idx="2337">
                  <c:v>4.8399999999999997E-5</c:v>
                </c:pt>
                <c:pt idx="2338">
                  <c:v>5.5000000000000002E-5</c:v>
                </c:pt>
                <c:pt idx="2339">
                  <c:v>-1.8199999999999999E-5</c:v>
                </c:pt>
                <c:pt idx="2340">
                  <c:v>-5.2299999999999997E-5</c:v>
                </c:pt>
                <c:pt idx="2341">
                  <c:v>-7.1199999999999996E-5</c:v>
                </c:pt>
                <c:pt idx="2342">
                  <c:v>-5.63E-5</c:v>
                </c:pt>
                <c:pt idx="2343">
                  <c:v>-6.8800000000000005E-5</c:v>
                </c:pt>
                <c:pt idx="2344">
                  <c:v>-7.1899999999999999E-5</c:v>
                </c:pt>
                <c:pt idx="2345">
                  <c:v>-5.1600000000000001E-5</c:v>
                </c:pt>
                <c:pt idx="2346">
                  <c:v>-3.4600000000000001E-5</c:v>
                </c:pt>
                <c:pt idx="2347">
                  <c:v>-5.4599999999999999E-5</c:v>
                </c:pt>
                <c:pt idx="2348">
                  <c:v>-1.49E-5</c:v>
                </c:pt>
                <c:pt idx="2349">
                  <c:v>-5.3499999999999999E-5</c:v>
                </c:pt>
                <c:pt idx="2350">
                  <c:v>-1.03E-4</c:v>
                </c:pt>
                <c:pt idx="2351">
                  <c:v>-9.2E-5</c:v>
                </c:pt>
                <c:pt idx="2352">
                  <c:v>-1.25E-4</c:v>
                </c:pt>
                <c:pt idx="2353">
                  <c:v>-1.15E-4</c:v>
                </c:pt>
                <c:pt idx="2354">
                  <c:v>-5.13E-5</c:v>
                </c:pt>
                <c:pt idx="2355">
                  <c:v>-4.71E-5</c:v>
                </c:pt>
                <c:pt idx="2356">
                  <c:v>-4.8000000000000001E-5</c:v>
                </c:pt>
                <c:pt idx="2357">
                  <c:v>-7.2299999999999996E-5</c:v>
                </c:pt>
                <c:pt idx="2358">
                  <c:v>-1.5699999999999999E-4</c:v>
                </c:pt>
                <c:pt idx="2359">
                  <c:v>-1.7000000000000001E-4</c:v>
                </c:pt>
                <c:pt idx="2360">
                  <c:v>-1.4799999999999999E-4</c:v>
                </c:pt>
                <c:pt idx="2361">
                  <c:v>-1.2E-4</c:v>
                </c:pt>
                <c:pt idx="2362">
                  <c:v>-6.5699999999999998E-5</c:v>
                </c:pt>
                <c:pt idx="2363">
                  <c:v>-5.9799999999999997E-5</c:v>
                </c:pt>
                <c:pt idx="2364">
                  <c:v>-6.0999999999999999E-5</c:v>
                </c:pt>
                <c:pt idx="2365">
                  <c:v>-8.1600000000000005E-5</c:v>
                </c:pt>
                <c:pt idx="2366">
                  <c:v>-6.58E-5</c:v>
                </c:pt>
                <c:pt idx="2367">
                  <c:v>-4.7800000000000003E-5</c:v>
                </c:pt>
                <c:pt idx="2368">
                  <c:v>-5.3499999999999999E-5</c:v>
                </c:pt>
                <c:pt idx="2369">
                  <c:v>-4.0000000000000003E-5</c:v>
                </c:pt>
                <c:pt idx="2370">
                  <c:v>-4.6199999999999998E-5</c:v>
                </c:pt>
                <c:pt idx="2371">
                  <c:v>-7.7999999999999999E-5</c:v>
                </c:pt>
                <c:pt idx="2372">
                  <c:v>-7.3899999999999994E-5</c:v>
                </c:pt>
                <c:pt idx="2373">
                  <c:v>-1.03E-4</c:v>
                </c:pt>
                <c:pt idx="2374">
                  <c:v>-8.6899999999999998E-5</c:v>
                </c:pt>
                <c:pt idx="2375">
                  <c:v>-5.49E-5</c:v>
                </c:pt>
                <c:pt idx="2376">
                  <c:v>-1.18E-7</c:v>
                </c:pt>
                <c:pt idx="2377">
                  <c:v>-1.1E-4</c:v>
                </c:pt>
                <c:pt idx="2378">
                  <c:v>-1.83E-4</c:v>
                </c:pt>
                <c:pt idx="2379">
                  <c:v>-1.1400000000000001E-4</c:v>
                </c:pt>
                <c:pt idx="2380">
                  <c:v>-6.8300000000000007E-5</c:v>
                </c:pt>
                <c:pt idx="2381">
                  <c:v>-1.35E-4</c:v>
                </c:pt>
                <c:pt idx="2382">
                  <c:v>-1.5899999999999999E-4</c:v>
                </c:pt>
                <c:pt idx="2383">
                  <c:v>-1.16E-4</c:v>
                </c:pt>
                <c:pt idx="2384">
                  <c:v>-4.49E-5</c:v>
                </c:pt>
                <c:pt idx="2385">
                  <c:v>-1.27E-5</c:v>
                </c:pt>
                <c:pt idx="2386">
                  <c:v>-2.5400000000000001E-5</c:v>
                </c:pt>
                <c:pt idx="2387">
                  <c:v>-1E-4</c:v>
                </c:pt>
                <c:pt idx="2388">
                  <c:v>-1.22E-4</c:v>
                </c:pt>
                <c:pt idx="2389">
                  <c:v>-1.25E-4</c:v>
                </c:pt>
                <c:pt idx="2390">
                  <c:v>-8.9599999999999996E-5</c:v>
                </c:pt>
                <c:pt idx="2391">
                  <c:v>-6.19E-5</c:v>
                </c:pt>
                <c:pt idx="2392">
                  <c:v>-5.3100000000000003E-5</c:v>
                </c:pt>
                <c:pt idx="2393">
                  <c:v>-5.6799999999999998E-5</c:v>
                </c:pt>
                <c:pt idx="2394">
                  <c:v>-5.9799999999999997E-5</c:v>
                </c:pt>
                <c:pt idx="2395">
                  <c:v>-1.1400000000000001E-4</c:v>
                </c:pt>
                <c:pt idx="2396">
                  <c:v>-1.6899999999999999E-4</c:v>
                </c:pt>
                <c:pt idx="2397">
                  <c:v>-1.21E-4</c:v>
                </c:pt>
                <c:pt idx="2398">
                  <c:v>-6.7600000000000003E-5</c:v>
                </c:pt>
                <c:pt idx="2399">
                  <c:v>-8.9499999999999994E-5</c:v>
                </c:pt>
                <c:pt idx="2400">
                  <c:v>-1.08E-4</c:v>
                </c:pt>
                <c:pt idx="2401">
                  <c:v>-1.2799999999999999E-4</c:v>
                </c:pt>
                <c:pt idx="2402">
                  <c:v>-1.16E-4</c:v>
                </c:pt>
                <c:pt idx="2403">
                  <c:v>-6.6199999999999996E-5</c:v>
                </c:pt>
                <c:pt idx="2404">
                  <c:v>-3.9799999999999998E-5</c:v>
                </c:pt>
                <c:pt idx="2405">
                  <c:v>-4.6199999999999998E-5</c:v>
                </c:pt>
                <c:pt idx="2406">
                  <c:v>-1.3899999999999999E-4</c:v>
                </c:pt>
                <c:pt idx="2407">
                  <c:v>-1.8699999999999999E-4</c:v>
                </c:pt>
                <c:pt idx="2408">
                  <c:v>-8.6100000000000006E-5</c:v>
                </c:pt>
                <c:pt idx="2409">
                  <c:v>-1.2E-4</c:v>
                </c:pt>
                <c:pt idx="2410">
                  <c:v>-1.74E-4</c:v>
                </c:pt>
                <c:pt idx="2411">
                  <c:v>-1.8200000000000001E-4</c:v>
                </c:pt>
                <c:pt idx="2412">
                  <c:v>-1.6799999999999999E-4</c:v>
                </c:pt>
                <c:pt idx="2413">
                  <c:v>-1.5699999999999999E-4</c:v>
                </c:pt>
                <c:pt idx="2414">
                  <c:v>-1.4899999999999999E-4</c:v>
                </c:pt>
                <c:pt idx="2415">
                  <c:v>-1.4799999999999999E-4</c:v>
                </c:pt>
                <c:pt idx="2416">
                  <c:v>-1.3899999999999999E-4</c:v>
                </c:pt>
                <c:pt idx="2417">
                  <c:v>-1.92E-4</c:v>
                </c:pt>
                <c:pt idx="2418">
                  <c:v>-1.92E-4</c:v>
                </c:pt>
                <c:pt idx="2419">
                  <c:v>-1.37E-4</c:v>
                </c:pt>
                <c:pt idx="2420">
                  <c:v>-1.27E-4</c:v>
                </c:pt>
                <c:pt idx="2421">
                  <c:v>-1.7100000000000001E-4</c:v>
                </c:pt>
                <c:pt idx="2422">
                  <c:v>-1.64E-4</c:v>
                </c:pt>
                <c:pt idx="2423">
                  <c:v>-8.6500000000000002E-5</c:v>
                </c:pt>
                <c:pt idx="2424">
                  <c:v>-1.66E-4</c:v>
                </c:pt>
                <c:pt idx="2425">
                  <c:v>-2.9399999999999999E-4</c:v>
                </c:pt>
                <c:pt idx="2426">
                  <c:v>-2.7399999999999999E-4</c:v>
                </c:pt>
                <c:pt idx="2427">
                  <c:v>-2.5500000000000002E-4</c:v>
                </c:pt>
                <c:pt idx="2428">
                  <c:v>-2.5700000000000001E-4</c:v>
                </c:pt>
                <c:pt idx="2429">
                  <c:v>-2.2800000000000001E-4</c:v>
                </c:pt>
                <c:pt idx="2430">
                  <c:v>-1.45E-4</c:v>
                </c:pt>
                <c:pt idx="2431">
                  <c:v>-1.9699999999999999E-4</c:v>
                </c:pt>
                <c:pt idx="2432">
                  <c:v>-1.83E-4</c:v>
                </c:pt>
                <c:pt idx="2433">
                  <c:v>-1.7200000000000001E-4</c:v>
                </c:pt>
                <c:pt idx="2434">
                  <c:v>-1.9799999999999999E-4</c:v>
                </c:pt>
                <c:pt idx="2435">
                  <c:v>-2.52E-4</c:v>
                </c:pt>
                <c:pt idx="2436">
                  <c:v>-2.23E-4</c:v>
                </c:pt>
                <c:pt idx="2437">
                  <c:v>-1.9100000000000001E-4</c:v>
                </c:pt>
                <c:pt idx="2438">
                  <c:v>-1.4799999999999999E-4</c:v>
                </c:pt>
                <c:pt idx="2439">
                  <c:v>-1.9799999999999999E-4</c:v>
                </c:pt>
                <c:pt idx="2440">
                  <c:v>-2.1699999999999999E-4</c:v>
                </c:pt>
                <c:pt idx="2441">
                  <c:v>-1.2300000000000001E-4</c:v>
                </c:pt>
                <c:pt idx="2442">
                  <c:v>-1.2899999999999999E-4</c:v>
                </c:pt>
                <c:pt idx="2443">
                  <c:v>-1.5699999999999999E-4</c:v>
                </c:pt>
                <c:pt idx="2444">
                  <c:v>-1.6100000000000001E-4</c:v>
                </c:pt>
                <c:pt idx="2445">
                  <c:v>-1.4799999999999999E-4</c:v>
                </c:pt>
                <c:pt idx="2446">
                  <c:v>-1.63E-4</c:v>
                </c:pt>
                <c:pt idx="2447">
                  <c:v>-1.4999999999999999E-4</c:v>
                </c:pt>
                <c:pt idx="2448">
                  <c:v>-1.2400000000000001E-4</c:v>
                </c:pt>
                <c:pt idx="2449">
                  <c:v>-1.9799999999999999E-4</c:v>
                </c:pt>
                <c:pt idx="2450">
                  <c:v>-2.05E-4</c:v>
                </c:pt>
                <c:pt idx="2451">
                  <c:v>-5.6100000000000002E-5</c:v>
                </c:pt>
                <c:pt idx="2452">
                  <c:v>-1.3200000000000001E-4</c:v>
                </c:pt>
                <c:pt idx="2453">
                  <c:v>-2.33E-4</c:v>
                </c:pt>
                <c:pt idx="2454">
                  <c:v>-1.5899999999999999E-4</c:v>
                </c:pt>
                <c:pt idx="2455">
                  <c:v>-1.7699999999999999E-4</c:v>
                </c:pt>
                <c:pt idx="2456">
                  <c:v>-2.1599999999999999E-4</c:v>
                </c:pt>
                <c:pt idx="2457">
                  <c:v>-1.8599999999999999E-4</c:v>
                </c:pt>
                <c:pt idx="2458">
                  <c:v>-1.26E-4</c:v>
                </c:pt>
                <c:pt idx="2459">
                  <c:v>-1.7699999999999999E-4</c:v>
                </c:pt>
                <c:pt idx="2460">
                  <c:v>-1.02E-4</c:v>
                </c:pt>
                <c:pt idx="2461">
                  <c:v>-7.7600000000000002E-5</c:v>
                </c:pt>
                <c:pt idx="2462">
                  <c:v>-7.75E-5</c:v>
                </c:pt>
                <c:pt idx="2463">
                  <c:v>-3.7900000000000001E-6</c:v>
                </c:pt>
                <c:pt idx="2464">
                  <c:v>-7.4099999999999999E-5</c:v>
                </c:pt>
                <c:pt idx="2465">
                  <c:v>-9.1700000000000006E-5</c:v>
                </c:pt>
                <c:pt idx="2466">
                  <c:v>1.5299999999999999E-5</c:v>
                </c:pt>
                <c:pt idx="2467">
                  <c:v>4.5099999999999998E-5</c:v>
                </c:pt>
                <c:pt idx="2468">
                  <c:v>-4.4700000000000002E-5</c:v>
                </c:pt>
                <c:pt idx="2469">
                  <c:v>-1.4200000000000001E-4</c:v>
                </c:pt>
                <c:pt idx="2470">
                  <c:v>-9.4099999999999997E-5</c:v>
                </c:pt>
                <c:pt idx="2471">
                  <c:v>8.7600000000000002E-5</c:v>
                </c:pt>
                <c:pt idx="2472">
                  <c:v>-7.9300000000000003E-5</c:v>
                </c:pt>
                <c:pt idx="2473">
                  <c:v>-1.95E-4</c:v>
                </c:pt>
                <c:pt idx="2474">
                  <c:v>-8.8300000000000005E-5</c:v>
                </c:pt>
                <c:pt idx="2475">
                  <c:v>1.3199999999999999E-7</c:v>
                </c:pt>
                <c:pt idx="2476">
                  <c:v>7.6299999999999998E-6</c:v>
                </c:pt>
                <c:pt idx="2477">
                  <c:v>-6.5400000000000001E-6</c:v>
                </c:pt>
                <c:pt idx="2478">
                  <c:v>-4.2400000000000001E-5</c:v>
                </c:pt>
                <c:pt idx="2479">
                  <c:v>-9.9199999999999999E-5</c:v>
                </c:pt>
                <c:pt idx="2480">
                  <c:v>-9.6500000000000001E-5</c:v>
                </c:pt>
                <c:pt idx="2481">
                  <c:v>-5.4200000000000003E-5</c:v>
                </c:pt>
                <c:pt idx="2482">
                  <c:v>4.1199999999999999E-5</c:v>
                </c:pt>
                <c:pt idx="2483">
                  <c:v>-2.5400000000000001E-5</c:v>
                </c:pt>
                <c:pt idx="2484">
                  <c:v>-2.02E-5</c:v>
                </c:pt>
                <c:pt idx="2485">
                  <c:v>-7.8299999999999996E-6</c:v>
                </c:pt>
                <c:pt idx="2486">
                  <c:v>-9.3599999999999998E-5</c:v>
                </c:pt>
                <c:pt idx="2487">
                  <c:v>-7.2700000000000005E-5</c:v>
                </c:pt>
                <c:pt idx="2488">
                  <c:v>-4.3000000000000002E-5</c:v>
                </c:pt>
                <c:pt idx="2489">
                  <c:v>-1.0000000000000001E-5</c:v>
                </c:pt>
                <c:pt idx="2490">
                  <c:v>1.11E-5</c:v>
                </c:pt>
                <c:pt idx="2491">
                  <c:v>2.27E-5</c:v>
                </c:pt>
                <c:pt idx="2492">
                  <c:v>-4.7099999999999998E-6</c:v>
                </c:pt>
                <c:pt idx="2493">
                  <c:v>3.6999999999999998E-5</c:v>
                </c:pt>
                <c:pt idx="2494">
                  <c:v>4.6799999999999999E-5</c:v>
                </c:pt>
                <c:pt idx="2495">
                  <c:v>-2.1800000000000001E-5</c:v>
                </c:pt>
                <c:pt idx="2496">
                  <c:v>-6.3100000000000002E-5</c:v>
                </c:pt>
                <c:pt idx="2497">
                  <c:v>-4.9599999999999999E-5</c:v>
                </c:pt>
                <c:pt idx="2498">
                  <c:v>-1.0200000000000001E-5</c:v>
                </c:pt>
                <c:pt idx="2499">
                  <c:v>-4.2400000000000001E-5</c:v>
                </c:pt>
                <c:pt idx="2500">
                  <c:v>-3.8699999999999999E-5</c:v>
                </c:pt>
                <c:pt idx="2501">
                  <c:v>-2.9099999999999999E-5</c:v>
                </c:pt>
                <c:pt idx="2502">
                  <c:v>-1.2899999999999999E-4</c:v>
                </c:pt>
                <c:pt idx="2503">
                  <c:v>-1.21E-4</c:v>
                </c:pt>
                <c:pt idx="2504">
                  <c:v>5.3699999999999997E-5</c:v>
                </c:pt>
                <c:pt idx="2505">
                  <c:v>3.6199999999999999E-5</c:v>
                </c:pt>
                <c:pt idx="2506">
                  <c:v>8.5599999999999994E-6</c:v>
                </c:pt>
                <c:pt idx="2507">
                  <c:v>-1.18E-4</c:v>
                </c:pt>
                <c:pt idx="2508">
                  <c:v>-2.1599999999999999E-4</c:v>
                </c:pt>
                <c:pt idx="2509">
                  <c:v>-2.6299999999999999E-5</c:v>
                </c:pt>
                <c:pt idx="2510">
                  <c:v>1.64E-4</c:v>
                </c:pt>
                <c:pt idx="2511">
                  <c:v>-1.12E-4</c:v>
                </c:pt>
                <c:pt idx="2512">
                  <c:v>-1.1400000000000001E-4</c:v>
                </c:pt>
                <c:pt idx="2513">
                  <c:v>4.0599999999999998E-5</c:v>
                </c:pt>
                <c:pt idx="2514">
                  <c:v>3.3599999999999997E-5</c:v>
                </c:pt>
                <c:pt idx="2515">
                  <c:v>-1.06E-5</c:v>
                </c:pt>
                <c:pt idx="2516">
                  <c:v>-1.73E-4</c:v>
                </c:pt>
                <c:pt idx="2517">
                  <c:v>-5.7500000000000002E-5</c:v>
                </c:pt>
                <c:pt idx="2518">
                  <c:v>4.5899999999999998E-5</c:v>
                </c:pt>
                <c:pt idx="2519">
                  <c:v>-7.6000000000000004E-5</c:v>
                </c:pt>
                <c:pt idx="2520">
                  <c:v>-1.12E-4</c:v>
                </c:pt>
                <c:pt idx="2521">
                  <c:v>-8.14E-5</c:v>
                </c:pt>
                <c:pt idx="2522">
                  <c:v>-6.0099999999999997E-5</c:v>
                </c:pt>
                <c:pt idx="2523">
                  <c:v>1.9000000000000001E-5</c:v>
                </c:pt>
                <c:pt idx="2524">
                  <c:v>2.5899999999999999E-5</c:v>
                </c:pt>
                <c:pt idx="2525">
                  <c:v>-8.1299999999999997E-5</c:v>
                </c:pt>
                <c:pt idx="2526">
                  <c:v>-1.26E-4</c:v>
                </c:pt>
                <c:pt idx="2527">
                  <c:v>-1.3200000000000001E-4</c:v>
                </c:pt>
                <c:pt idx="2528">
                  <c:v>-1.37E-4</c:v>
                </c:pt>
                <c:pt idx="2529">
                  <c:v>-2.5999999999999998E-5</c:v>
                </c:pt>
                <c:pt idx="2530">
                  <c:v>-2.9799999999999998E-6</c:v>
                </c:pt>
                <c:pt idx="2531">
                  <c:v>-1.05E-4</c:v>
                </c:pt>
                <c:pt idx="2532">
                  <c:v>-8.4099999999999998E-5</c:v>
                </c:pt>
                <c:pt idx="2533">
                  <c:v>-8.0799999999999999E-5</c:v>
                </c:pt>
                <c:pt idx="2534">
                  <c:v>4.2400000000000001E-5</c:v>
                </c:pt>
                <c:pt idx="2535">
                  <c:v>3.5800000000000003E-5</c:v>
                </c:pt>
                <c:pt idx="2536">
                  <c:v>-1.18E-4</c:v>
                </c:pt>
                <c:pt idx="2537">
                  <c:v>-1.83E-4</c:v>
                </c:pt>
                <c:pt idx="2538">
                  <c:v>-7.7700000000000001E-6</c:v>
                </c:pt>
                <c:pt idx="2539">
                  <c:v>-2.3900000000000002E-5</c:v>
                </c:pt>
                <c:pt idx="2540">
                  <c:v>-6.6600000000000006E-5</c:v>
                </c:pt>
                <c:pt idx="2541">
                  <c:v>-1.4999999999999999E-4</c:v>
                </c:pt>
                <c:pt idx="2542">
                  <c:v>-1.26E-4</c:v>
                </c:pt>
                <c:pt idx="2543">
                  <c:v>-1.05E-4</c:v>
                </c:pt>
                <c:pt idx="2544">
                  <c:v>-1.3100000000000001E-4</c:v>
                </c:pt>
                <c:pt idx="2545">
                  <c:v>-1.8599999999999999E-4</c:v>
                </c:pt>
                <c:pt idx="2546">
                  <c:v>-7.9900000000000004E-5</c:v>
                </c:pt>
                <c:pt idx="2547">
                  <c:v>-5.0300000000000003E-5</c:v>
                </c:pt>
                <c:pt idx="2548">
                  <c:v>5.6499999999999998E-5</c:v>
                </c:pt>
                <c:pt idx="2549">
                  <c:v>1.3999999999999999E-4</c:v>
                </c:pt>
                <c:pt idx="2550">
                  <c:v>-1.84E-5</c:v>
                </c:pt>
                <c:pt idx="2551">
                  <c:v>-5.8E-5</c:v>
                </c:pt>
                <c:pt idx="2552">
                  <c:v>-2.9799999999999999E-5</c:v>
                </c:pt>
                <c:pt idx="2553">
                  <c:v>-6.4900000000000005E-5</c:v>
                </c:pt>
                <c:pt idx="2554">
                  <c:v>-1.16E-4</c:v>
                </c:pt>
                <c:pt idx="2555">
                  <c:v>-1.5300000000000001E-4</c:v>
                </c:pt>
                <c:pt idx="2556">
                  <c:v>2.6299999999999999E-5</c:v>
                </c:pt>
                <c:pt idx="2557">
                  <c:v>1.11E-4</c:v>
                </c:pt>
                <c:pt idx="2558">
                  <c:v>-8.1000000000000004E-6</c:v>
                </c:pt>
                <c:pt idx="2559">
                  <c:v>1.06E-4</c:v>
                </c:pt>
                <c:pt idx="2560">
                  <c:v>2.5099999999999998E-4</c:v>
                </c:pt>
                <c:pt idx="2561">
                  <c:v>6.9600000000000003E-6</c:v>
                </c:pt>
                <c:pt idx="2562">
                  <c:v>-1.5800000000000001E-5</c:v>
                </c:pt>
                <c:pt idx="2563">
                  <c:v>1.5899999999999999E-4</c:v>
                </c:pt>
                <c:pt idx="2564">
                  <c:v>1.34E-4</c:v>
                </c:pt>
                <c:pt idx="2565">
                  <c:v>1.44E-4</c:v>
                </c:pt>
                <c:pt idx="2566">
                  <c:v>5.6400000000000002E-5</c:v>
                </c:pt>
                <c:pt idx="2567">
                  <c:v>4.6699999999999997E-5</c:v>
                </c:pt>
                <c:pt idx="2568">
                  <c:v>8.5599999999999994E-5</c:v>
                </c:pt>
                <c:pt idx="2569">
                  <c:v>4.8000000000000001E-5</c:v>
                </c:pt>
                <c:pt idx="2570">
                  <c:v>5.3199999999999999E-5</c:v>
                </c:pt>
                <c:pt idx="2571">
                  <c:v>9.9599999999999995E-5</c:v>
                </c:pt>
                <c:pt idx="2572">
                  <c:v>9.5799999999999998E-5</c:v>
                </c:pt>
                <c:pt idx="2573">
                  <c:v>1E-4</c:v>
                </c:pt>
                <c:pt idx="2574">
                  <c:v>1.02E-4</c:v>
                </c:pt>
                <c:pt idx="2575">
                  <c:v>6.5599999999999995E-5</c:v>
                </c:pt>
                <c:pt idx="2576">
                  <c:v>3.8500000000000001E-5</c:v>
                </c:pt>
                <c:pt idx="2577">
                  <c:v>4.07E-5</c:v>
                </c:pt>
                <c:pt idx="2578">
                  <c:v>1.8600000000000001E-5</c:v>
                </c:pt>
                <c:pt idx="2579">
                  <c:v>-7.4200000000000001E-5</c:v>
                </c:pt>
                <c:pt idx="2580">
                  <c:v>-4.99E-5</c:v>
                </c:pt>
                <c:pt idx="2581">
                  <c:v>5.1199999999999998E-5</c:v>
                </c:pt>
                <c:pt idx="2582">
                  <c:v>2.8799999999999999E-5</c:v>
                </c:pt>
                <c:pt idx="2583">
                  <c:v>7.1099999999999994E-5</c:v>
                </c:pt>
                <c:pt idx="2584">
                  <c:v>7.3900000000000004E-6</c:v>
                </c:pt>
                <c:pt idx="2585">
                  <c:v>2.2099999999999998E-5</c:v>
                </c:pt>
                <c:pt idx="2586">
                  <c:v>6.3700000000000003E-5</c:v>
                </c:pt>
                <c:pt idx="2587">
                  <c:v>1.13E-4</c:v>
                </c:pt>
                <c:pt idx="2588">
                  <c:v>5.5999999999999999E-5</c:v>
                </c:pt>
                <c:pt idx="2589">
                  <c:v>-1.7399999999999999E-5</c:v>
                </c:pt>
                <c:pt idx="2590">
                  <c:v>-9.6500000000000008E-6</c:v>
                </c:pt>
                <c:pt idx="2591">
                  <c:v>-4.6499999999999999E-5</c:v>
                </c:pt>
                <c:pt idx="2592">
                  <c:v>-1.17E-4</c:v>
                </c:pt>
                <c:pt idx="2593">
                  <c:v>-1E-4</c:v>
                </c:pt>
                <c:pt idx="2594">
                  <c:v>-2.12E-5</c:v>
                </c:pt>
                <c:pt idx="2595">
                  <c:v>-9.4299999999999995E-6</c:v>
                </c:pt>
                <c:pt idx="2596">
                  <c:v>-5.3699999999999997E-5</c:v>
                </c:pt>
                <c:pt idx="2597">
                  <c:v>-4.5200000000000001E-5</c:v>
                </c:pt>
                <c:pt idx="2598">
                  <c:v>6.0600000000000003E-5</c:v>
                </c:pt>
                <c:pt idx="2599">
                  <c:v>1.12E-4</c:v>
                </c:pt>
                <c:pt idx="2600">
                  <c:v>2.1100000000000001E-5</c:v>
                </c:pt>
                <c:pt idx="2601">
                  <c:v>-1.26E-5</c:v>
                </c:pt>
                <c:pt idx="2602">
                  <c:v>-3.0499999999999999E-5</c:v>
                </c:pt>
                <c:pt idx="2603">
                  <c:v>-8.2799999999999993E-5</c:v>
                </c:pt>
                <c:pt idx="2604">
                  <c:v>-7.6799999999999997E-5</c:v>
                </c:pt>
                <c:pt idx="2605">
                  <c:v>-4.4700000000000002E-5</c:v>
                </c:pt>
                <c:pt idx="2606">
                  <c:v>-1.01E-4</c:v>
                </c:pt>
                <c:pt idx="2607">
                  <c:v>-1.3100000000000001E-4</c:v>
                </c:pt>
                <c:pt idx="2608">
                  <c:v>-8.0400000000000003E-5</c:v>
                </c:pt>
                <c:pt idx="2609">
                  <c:v>-4.1699999999999997E-5</c:v>
                </c:pt>
                <c:pt idx="2610">
                  <c:v>-3.3599999999999997E-5</c:v>
                </c:pt>
                <c:pt idx="2611">
                  <c:v>-4.5000000000000003E-5</c:v>
                </c:pt>
                <c:pt idx="2612">
                  <c:v>-7.6899999999999999E-5</c:v>
                </c:pt>
                <c:pt idx="2613">
                  <c:v>-1.65E-4</c:v>
                </c:pt>
                <c:pt idx="2614">
                  <c:v>-2.2599999999999999E-4</c:v>
                </c:pt>
                <c:pt idx="2615">
                  <c:v>-1.9000000000000001E-4</c:v>
                </c:pt>
                <c:pt idx="2616">
                  <c:v>-1E-4</c:v>
                </c:pt>
                <c:pt idx="2617">
                  <c:v>-4.7500000000000003E-5</c:v>
                </c:pt>
                <c:pt idx="2618">
                  <c:v>-5.9200000000000002E-5</c:v>
                </c:pt>
                <c:pt idx="2619">
                  <c:v>-1.16E-4</c:v>
                </c:pt>
                <c:pt idx="2620">
                  <c:v>-1.47E-4</c:v>
                </c:pt>
                <c:pt idx="2621">
                  <c:v>-1.74E-4</c:v>
                </c:pt>
                <c:pt idx="2622">
                  <c:v>-1.08E-4</c:v>
                </c:pt>
                <c:pt idx="2623">
                  <c:v>-8.4400000000000005E-5</c:v>
                </c:pt>
                <c:pt idx="2624">
                  <c:v>-1.15E-4</c:v>
                </c:pt>
                <c:pt idx="2625">
                  <c:v>-8.6899999999999998E-5</c:v>
                </c:pt>
                <c:pt idx="2626">
                  <c:v>-6.9599999999999998E-5</c:v>
                </c:pt>
                <c:pt idx="2627">
                  <c:v>-1.2999999999999999E-4</c:v>
                </c:pt>
                <c:pt idx="2628">
                  <c:v>-1.3200000000000001E-4</c:v>
                </c:pt>
                <c:pt idx="2629">
                  <c:v>-9.2999999999999997E-5</c:v>
                </c:pt>
                <c:pt idx="2630">
                  <c:v>-1.08E-4</c:v>
                </c:pt>
                <c:pt idx="2631">
                  <c:v>-9.3800000000000003E-5</c:v>
                </c:pt>
                <c:pt idx="2632">
                  <c:v>-9.0000000000000006E-5</c:v>
                </c:pt>
                <c:pt idx="2633">
                  <c:v>-5.7200000000000001E-5</c:v>
                </c:pt>
                <c:pt idx="2634">
                  <c:v>-6.6000000000000005E-5</c:v>
                </c:pt>
                <c:pt idx="2635">
                  <c:v>-1.4799999999999999E-4</c:v>
                </c:pt>
                <c:pt idx="2636">
                  <c:v>-1.6699999999999999E-4</c:v>
                </c:pt>
                <c:pt idx="2637">
                  <c:v>-4.3399999999999998E-5</c:v>
                </c:pt>
                <c:pt idx="2638">
                  <c:v>-9.3400000000000004E-6</c:v>
                </c:pt>
                <c:pt idx="2639">
                  <c:v>-7.6199999999999995E-5</c:v>
                </c:pt>
                <c:pt idx="2640">
                  <c:v>-5.9700000000000001E-5</c:v>
                </c:pt>
                <c:pt idx="2641">
                  <c:v>-5.1999999999999997E-5</c:v>
                </c:pt>
                <c:pt idx="2642">
                  <c:v>-9.8800000000000003E-5</c:v>
                </c:pt>
                <c:pt idx="2643">
                  <c:v>-1.6799999999999999E-4</c:v>
                </c:pt>
                <c:pt idx="2644">
                  <c:v>-1.2899999999999999E-4</c:v>
                </c:pt>
                <c:pt idx="2645">
                  <c:v>-4.21E-5</c:v>
                </c:pt>
                <c:pt idx="2646">
                  <c:v>-7.9200000000000001E-5</c:v>
                </c:pt>
                <c:pt idx="2647">
                  <c:v>-1.35E-4</c:v>
                </c:pt>
                <c:pt idx="2648">
                  <c:v>-7.1799999999999997E-5</c:v>
                </c:pt>
                <c:pt idx="2649">
                  <c:v>-3.1600000000000002E-5</c:v>
                </c:pt>
                <c:pt idx="2650">
                  <c:v>-8.6500000000000002E-5</c:v>
                </c:pt>
                <c:pt idx="2651">
                  <c:v>-8.5099999999999995E-5</c:v>
                </c:pt>
                <c:pt idx="2652">
                  <c:v>-5.3900000000000002E-5</c:v>
                </c:pt>
                <c:pt idx="2653">
                  <c:v>-5.2500000000000002E-5</c:v>
                </c:pt>
                <c:pt idx="2654">
                  <c:v>3.6300000000000001E-5</c:v>
                </c:pt>
                <c:pt idx="2655">
                  <c:v>5.5899999999999997E-5</c:v>
                </c:pt>
                <c:pt idx="2656">
                  <c:v>-4.3300000000000002E-5</c:v>
                </c:pt>
                <c:pt idx="2657">
                  <c:v>-8.4599999999999996E-5</c:v>
                </c:pt>
                <c:pt idx="2658">
                  <c:v>-5.7699999999999998E-6</c:v>
                </c:pt>
                <c:pt idx="2659">
                  <c:v>5.52E-5</c:v>
                </c:pt>
                <c:pt idx="2660">
                  <c:v>-6.8800000000000002E-6</c:v>
                </c:pt>
                <c:pt idx="2661">
                  <c:v>-6.6600000000000006E-5</c:v>
                </c:pt>
                <c:pt idx="2662">
                  <c:v>-2.2399999999999999E-5</c:v>
                </c:pt>
                <c:pt idx="2663">
                  <c:v>4.21E-5</c:v>
                </c:pt>
                <c:pt idx="2664">
                  <c:v>5.0300000000000003E-5</c:v>
                </c:pt>
                <c:pt idx="2665">
                  <c:v>1.5999999999999999E-5</c:v>
                </c:pt>
                <c:pt idx="2666">
                  <c:v>6.4200000000000002E-5</c:v>
                </c:pt>
                <c:pt idx="2667">
                  <c:v>5.5800000000000001E-5</c:v>
                </c:pt>
                <c:pt idx="2668">
                  <c:v>-1.1800000000000001E-5</c:v>
                </c:pt>
                <c:pt idx="2669">
                  <c:v>-7.3999999999999996E-5</c:v>
                </c:pt>
                <c:pt idx="2670">
                  <c:v>8.6600000000000001E-6</c:v>
                </c:pt>
                <c:pt idx="2671">
                  <c:v>6.2399999999999999E-5</c:v>
                </c:pt>
                <c:pt idx="2672">
                  <c:v>1.34E-4</c:v>
                </c:pt>
                <c:pt idx="2673">
                  <c:v>1.73E-4</c:v>
                </c:pt>
                <c:pt idx="2674">
                  <c:v>1.44E-4</c:v>
                </c:pt>
                <c:pt idx="2675">
                  <c:v>8.9499999999999994E-5</c:v>
                </c:pt>
                <c:pt idx="2676">
                  <c:v>-3.5700000000000001E-6</c:v>
                </c:pt>
                <c:pt idx="2677">
                  <c:v>1.38E-5</c:v>
                </c:pt>
                <c:pt idx="2678">
                  <c:v>2.8799999999999999E-5</c:v>
                </c:pt>
                <c:pt idx="2679">
                  <c:v>4.32E-5</c:v>
                </c:pt>
                <c:pt idx="2680">
                  <c:v>5.3399999999999997E-5</c:v>
                </c:pt>
                <c:pt idx="2681">
                  <c:v>9.0500000000000004E-5</c:v>
                </c:pt>
                <c:pt idx="2682">
                  <c:v>1.2300000000000001E-4</c:v>
                </c:pt>
                <c:pt idx="2683">
                  <c:v>1.11E-4</c:v>
                </c:pt>
                <c:pt idx="2684">
                  <c:v>1.27E-4</c:v>
                </c:pt>
                <c:pt idx="2685">
                  <c:v>1.46E-4</c:v>
                </c:pt>
                <c:pt idx="2686">
                  <c:v>1.5899999999999999E-4</c:v>
                </c:pt>
                <c:pt idx="2687">
                  <c:v>1.01E-4</c:v>
                </c:pt>
                <c:pt idx="2688">
                  <c:v>-1.95E-5</c:v>
                </c:pt>
                <c:pt idx="2689">
                  <c:v>-2.4199999999999999E-5</c:v>
                </c:pt>
                <c:pt idx="2690">
                  <c:v>9.4900000000000006E-6</c:v>
                </c:pt>
                <c:pt idx="2691">
                  <c:v>8.7899999999999995E-5</c:v>
                </c:pt>
                <c:pt idx="2692">
                  <c:v>9.87E-5</c:v>
                </c:pt>
                <c:pt idx="2693">
                  <c:v>8.1100000000000006E-5</c:v>
                </c:pt>
                <c:pt idx="2694">
                  <c:v>1.18E-4</c:v>
                </c:pt>
                <c:pt idx="2695">
                  <c:v>1.1400000000000001E-4</c:v>
                </c:pt>
                <c:pt idx="2696">
                  <c:v>-1.4899999999999999E-6</c:v>
                </c:pt>
                <c:pt idx="2697">
                  <c:v>-4.16E-6</c:v>
                </c:pt>
                <c:pt idx="2698">
                  <c:v>-1.7600000000000001E-5</c:v>
                </c:pt>
                <c:pt idx="2699">
                  <c:v>-9.38E-6</c:v>
                </c:pt>
                <c:pt idx="2700">
                  <c:v>1.2300000000000001E-4</c:v>
                </c:pt>
                <c:pt idx="2701">
                  <c:v>1.6899999999999999E-4</c:v>
                </c:pt>
                <c:pt idx="2702">
                  <c:v>8.0799999999999999E-5</c:v>
                </c:pt>
                <c:pt idx="2703">
                  <c:v>1.8300000000000001E-5</c:v>
                </c:pt>
                <c:pt idx="2704">
                  <c:v>-1.26E-5</c:v>
                </c:pt>
                <c:pt idx="2705">
                  <c:v>6.6799999999999997E-5</c:v>
                </c:pt>
                <c:pt idx="2706">
                  <c:v>5.7599999999999997E-5</c:v>
                </c:pt>
                <c:pt idx="2707">
                  <c:v>2.4300000000000001E-5</c:v>
                </c:pt>
                <c:pt idx="2708">
                  <c:v>1.36E-5</c:v>
                </c:pt>
                <c:pt idx="2709">
                  <c:v>-2.51E-5</c:v>
                </c:pt>
                <c:pt idx="2710">
                  <c:v>9.7200000000000001E-6</c:v>
                </c:pt>
                <c:pt idx="2711">
                  <c:v>8.8599999999999999E-5</c:v>
                </c:pt>
                <c:pt idx="2712">
                  <c:v>7.1500000000000003E-5</c:v>
                </c:pt>
                <c:pt idx="2713">
                  <c:v>1.42E-5</c:v>
                </c:pt>
                <c:pt idx="2714">
                  <c:v>1.91E-5</c:v>
                </c:pt>
                <c:pt idx="2715">
                  <c:v>2.5400000000000001E-5</c:v>
                </c:pt>
                <c:pt idx="2716">
                  <c:v>-1.0399999999999999E-4</c:v>
                </c:pt>
                <c:pt idx="2717">
                  <c:v>-1.13E-4</c:v>
                </c:pt>
                <c:pt idx="2718">
                  <c:v>-6.9399999999999996E-6</c:v>
                </c:pt>
                <c:pt idx="2719">
                  <c:v>3.5200000000000002E-5</c:v>
                </c:pt>
                <c:pt idx="2720">
                  <c:v>-9.2599999999999994E-6</c:v>
                </c:pt>
                <c:pt idx="2721">
                  <c:v>-3.0499999999999999E-5</c:v>
                </c:pt>
                <c:pt idx="2722">
                  <c:v>-1.13E-5</c:v>
                </c:pt>
                <c:pt idx="2723">
                  <c:v>-1.37E-4</c:v>
                </c:pt>
                <c:pt idx="2724">
                  <c:v>-2.7E-4</c:v>
                </c:pt>
                <c:pt idx="2725">
                  <c:v>-1.47E-4</c:v>
                </c:pt>
                <c:pt idx="2726">
                  <c:v>-7.2200000000000007E-5</c:v>
                </c:pt>
                <c:pt idx="2727">
                  <c:v>-1.0699999999999999E-5</c:v>
                </c:pt>
                <c:pt idx="2728">
                  <c:v>-5.5500000000000002E-6</c:v>
                </c:pt>
                <c:pt idx="2729">
                  <c:v>-4.5899999999999998E-5</c:v>
                </c:pt>
                <c:pt idx="2730">
                  <c:v>-1.2E-4</c:v>
                </c:pt>
                <c:pt idx="2731">
                  <c:v>-5.94E-5</c:v>
                </c:pt>
                <c:pt idx="2732">
                  <c:v>2.1299999999999999E-5</c:v>
                </c:pt>
                <c:pt idx="2733">
                  <c:v>1.7499999999999998E-5</c:v>
                </c:pt>
                <c:pt idx="2734">
                  <c:v>-2.8E-5</c:v>
                </c:pt>
                <c:pt idx="2735">
                  <c:v>-6.4800000000000003E-5</c:v>
                </c:pt>
                <c:pt idx="2736">
                  <c:v>-1.08E-4</c:v>
                </c:pt>
                <c:pt idx="2737">
                  <c:v>-1.2300000000000001E-4</c:v>
                </c:pt>
                <c:pt idx="2738">
                  <c:v>-1.5799999999999999E-4</c:v>
                </c:pt>
                <c:pt idx="2739">
                  <c:v>-1.16E-4</c:v>
                </c:pt>
                <c:pt idx="2740">
                  <c:v>-4.7700000000000001E-5</c:v>
                </c:pt>
                <c:pt idx="2741">
                  <c:v>-3.2700000000000002E-5</c:v>
                </c:pt>
                <c:pt idx="2742">
                  <c:v>-8.9900000000000003E-5</c:v>
                </c:pt>
                <c:pt idx="2743">
                  <c:v>-1.2400000000000001E-4</c:v>
                </c:pt>
                <c:pt idx="2744">
                  <c:v>-9.0400000000000002E-5</c:v>
                </c:pt>
                <c:pt idx="2745">
                  <c:v>-1.2300000000000001E-4</c:v>
                </c:pt>
                <c:pt idx="2746">
                  <c:v>-1.2899999999999999E-4</c:v>
                </c:pt>
                <c:pt idx="2747">
                  <c:v>-1.02E-4</c:v>
                </c:pt>
                <c:pt idx="2748">
                  <c:v>-9.3700000000000001E-5</c:v>
                </c:pt>
                <c:pt idx="2749">
                  <c:v>-9.9500000000000006E-5</c:v>
                </c:pt>
                <c:pt idx="2750">
                  <c:v>-1.64E-4</c:v>
                </c:pt>
                <c:pt idx="2751">
                  <c:v>-1.9699999999999999E-4</c:v>
                </c:pt>
                <c:pt idx="2752">
                  <c:v>-9.4900000000000003E-5</c:v>
                </c:pt>
                <c:pt idx="2753">
                  <c:v>-1.65E-4</c:v>
                </c:pt>
                <c:pt idx="2754">
                  <c:v>-1.16E-4</c:v>
                </c:pt>
                <c:pt idx="2755">
                  <c:v>-1.13E-5</c:v>
                </c:pt>
                <c:pt idx="2756">
                  <c:v>-4.9100000000000001E-5</c:v>
                </c:pt>
                <c:pt idx="2757">
                  <c:v>-1.27E-4</c:v>
                </c:pt>
                <c:pt idx="2758">
                  <c:v>-1.4200000000000001E-4</c:v>
                </c:pt>
                <c:pt idx="2759">
                  <c:v>-1.8E-5</c:v>
                </c:pt>
                <c:pt idx="2760">
                  <c:v>1.7200000000000001E-5</c:v>
                </c:pt>
                <c:pt idx="2761">
                  <c:v>-6.8800000000000005E-5</c:v>
                </c:pt>
                <c:pt idx="2762">
                  <c:v>-3.7200000000000003E-5</c:v>
                </c:pt>
                <c:pt idx="2763">
                  <c:v>-3.8300000000000003E-5</c:v>
                </c:pt>
                <c:pt idx="2764">
                  <c:v>-4.1699999999999997E-5</c:v>
                </c:pt>
                <c:pt idx="2765">
                  <c:v>-2.7800000000000001E-5</c:v>
                </c:pt>
                <c:pt idx="2766">
                  <c:v>-4.5599999999999997E-5</c:v>
                </c:pt>
                <c:pt idx="2767">
                  <c:v>-9.9099999999999996E-5</c:v>
                </c:pt>
                <c:pt idx="2768">
                  <c:v>-9.3599999999999998E-5</c:v>
                </c:pt>
                <c:pt idx="2769">
                  <c:v>-5.6799999999999998E-5</c:v>
                </c:pt>
                <c:pt idx="2770">
                  <c:v>-1.5999999999999999E-5</c:v>
                </c:pt>
                <c:pt idx="2771">
                  <c:v>1.3699999999999999E-5</c:v>
                </c:pt>
                <c:pt idx="2772">
                  <c:v>-2.8799999999999999E-5</c:v>
                </c:pt>
                <c:pt idx="2773">
                  <c:v>-1.3999999999999999E-4</c:v>
                </c:pt>
                <c:pt idx="2774">
                  <c:v>-1.92E-4</c:v>
                </c:pt>
                <c:pt idx="2775">
                  <c:v>-1.7699999999999999E-4</c:v>
                </c:pt>
                <c:pt idx="2776">
                  <c:v>-1.8799999999999999E-4</c:v>
                </c:pt>
                <c:pt idx="2777">
                  <c:v>-1.5100000000000001E-4</c:v>
                </c:pt>
                <c:pt idx="2778">
                  <c:v>-5.5500000000000001E-5</c:v>
                </c:pt>
                <c:pt idx="2779">
                  <c:v>-1.7200000000000001E-5</c:v>
                </c:pt>
                <c:pt idx="2780">
                  <c:v>-8.6199999999999995E-5</c:v>
                </c:pt>
                <c:pt idx="2781">
                  <c:v>-9.0799999999999998E-5</c:v>
                </c:pt>
                <c:pt idx="2782">
                  <c:v>-4.1E-5</c:v>
                </c:pt>
                <c:pt idx="2783">
                  <c:v>-1.9599999999999999E-5</c:v>
                </c:pt>
                <c:pt idx="2784">
                  <c:v>-1.1E-4</c:v>
                </c:pt>
                <c:pt idx="2785">
                  <c:v>-9.7200000000000004E-5</c:v>
                </c:pt>
                <c:pt idx="2786">
                  <c:v>-2.9799999999999999E-5</c:v>
                </c:pt>
                <c:pt idx="2787">
                  <c:v>-7.5699999999999997E-5</c:v>
                </c:pt>
                <c:pt idx="2788">
                  <c:v>-1.1400000000000001E-4</c:v>
                </c:pt>
                <c:pt idx="2789">
                  <c:v>-1.05E-4</c:v>
                </c:pt>
                <c:pt idx="2790">
                  <c:v>-1.22E-4</c:v>
                </c:pt>
                <c:pt idx="2791">
                  <c:v>-1.06E-4</c:v>
                </c:pt>
                <c:pt idx="2792">
                  <c:v>-4.74E-5</c:v>
                </c:pt>
                <c:pt idx="2793">
                  <c:v>-6.6500000000000004E-5</c:v>
                </c:pt>
                <c:pt idx="2794">
                  <c:v>-1.12E-4</c:v>
                </c:pt>
                <c:pt idx="2795">
                  <c:v>-1.6200000000000001E-4</c:v>
                </c:pt>
                <c:pt idx="2796">
                  <c:v>-1.4200000000000001E-4</c:v>
                </c:pt>
                <c:pt idx="2797">
                  <c:v>-1.13E-4</c:v>
                </c:pt>
                <c:pt idx="2798">
                  <c:v>-2.2699999999999999E-4</c:v>
                </c:pt>
                <c:pt idx="2799">
                  <c:v>-2.9100000000000003E-4</c:v>
                </c:pt>
                <c:pt idx="2800">
                  <c:v>-3.0299999999999999E-4</c:v>
                </c:pt>
                <c:pt idx="2801">
                  <c:v>-3.3100000000000002E-4</c:v>
                </c:pt>
                <c:pt idx="2802">
                  <c:v>-3.8699999999999997E-4</c:v>
                </c:pt>
                <c:pt idx="2803">
                  <c:v>-3.7300000000000001E-4</c:v>
                </c:pt>
                <c:pt idx="2804">
                  <c:v>-3.4900000000000003E-4</c:v>
                </c:pt>
                <c:pt idx="2805">
                  <c:v>-2.4000000000000001E-4</c:v>
                </c:pt>
                <c:pt idx="2806">
                  <c:v>-2.4499999999999999E-4</c:v>
                </c:pt>
                <c:pt idx="2807">
                  <c:v>-3.2499999999999999E-4</c:v>
                </c:pt>
                <c:pt idx="2808">
                  <c:v>-2.24E-4</c:v>
                </c:pt>
                <c:pt idx="2809">
                  <c:v>-1.8000000000000001E-4</c:v>
                </c:pt>
                <c:pt idx="2810">
                  <c:v>-2.5500000000000002E-4</c:v>
                </c:pt>
                <c:pt idx="2811">
                  <c:v>-1.9599999999999999E-4</c:v>
                </c:pt>
                <c:pt idx="2812">
                  <c:v>-1.7000000000000001E-4</c:v>
                </c:pt>
                <c:pt idx="2813">
                  <c:v>-1.3300000000000001E-4</c:v>
                </c:pt>
                <c:pt idx="2814">
                  <c:v>-1.5200000000000001E-4</c:v>
                </c:pt>
                <c:pt idx="2815">
                  <c:v>-2.1499999999999999E-4</c:v>
                </c:pt>
                <c:pt idx="2816">
                  <c:v>-2.6699999999999998E-4</c:v>
                </c:pt>
                <c:pt idx="2817">
                  <c:v>-3.3199999999999999E-4</c:v>
                </c:pt>
                <c:pt idx="2818">
                  <c:v>-2.63E-4</c:v>
                </c:pt>
                <c:pt idx="2819">
                  <c:v>-2.8499999999999999E-4</c:v>
                </c:pt>
                <c:pt idx="2820">
                  <c:v>-3.0299999999999999E-4</c:v>
                </c:pt>
                <c:pt idx="2821">
                  <c:v>-3.5399999999999999E-4</c:v>
                </c:pt>
                <c:pt idx="2822">
                  <c:v>-3.4000000000000002E-4</c:v>
                </c:pt>
                <c:pt idx="2823">
                  <c:v>-3.2699999999999998E-4</c:v>
                </c:pt>
                <c:pt idx="2824">
                  <c:v>-4.6099999999999998E-4</c:v>
                </c:pt>
                <c:pt idx="2825">
                  <c:v>-4.2099999999999999E-4</c:v>
                </c:pt>
                <c:pt idx="2826">
                  <c:v>-2.7599999999999999E-4</c:v>
                </c:pt>
                <c:pt idx="2827">
                  <c:v>-2.33E-4</c:v>
                </c:pt>
                <c:pt idx="2828">
                  <c:v>-2.05E-4</c:v>
                </c:pt>
                <c:pt idx="2829">
                  <c:v>-2.3000000000000001E-4</c:v>
                </c:pt>
                <c:pt idx="2830">
                  <c:v>-1.4799999999999999E-4</c:v>
                </c:pt>
                <c:pt idx="2831">
                  <c:v>-1.27E-4</c:v>
                </c:pt>
                <c:pt idx="2832">
                  <c:v>-1.8000000000000001E-4</c:v>
                </c:pt>
                <c:pt idx="2833">
                  <c:v>-1.4799999999999999E-4</c:v>
                </c:pt>
                <c:pt idx="2834">
                  <c:v>-1.8799999999999999E-4</c:v>
                </c:pt>
                <c:pt idx="2835">
                  <c:v>-2.5300000000000002E-4</c:v>
                </c:pt>
                <c:pt idx="2836">
                  <c:v>-1.5100000000000001E-4</c:v>
                </c:pt>
                <c:pt idx="2837">
                  <c:v>-6.3100000000000002E-5</c:v>
                </c:pt>
                <c:pt idx="2838">
                  <c:v>-7.0699999999999997E-5</c:v>
                </c:pt>
                <c:pt idx="2839">
                  <c:v>-1.3799999999999999E-4</c:v>
                </c:pt>
                <c:pt idx="2840">
                  <c:v>-1.22E-4</c:v>
                </c:pt>
                <c:pt idx="2841">
                  <c:v>-3.1199999999999999E-5</c:v>
                </c:pt>
                <c:pt idx="2842">
                  <c:v>-1.04E-5</c:v>
                </c:pt>
                <c:pt idx="2843">
                  <c:v>-4.2500000000000003E-5</c:v>
                </c:pt>
                <c:pt idx="2844">
                  <c:v>-1.65E-4</c:v>
                </c:pt>
                <c:pt idx="2845">
                  <c:v>-9.31E-5</c:v>
                </c:pt>
                <c:pt idx="2846">
                  <c:v>1.01E-4</c:v>
                </c:pt>
                <c:pt idx="2847">
                  <c:v>1.01E-4</c:v>
                </c:pt>
                <c:pt idx="2848">
                  <c:v>4.8600000000000002E-5</c:v>
                </c:pt>
                <c:pt idx="2849">
                  <c:v>5.1100000000000002E-5</c:v>
                </c:pt>
                <c:pt idx="2850">
                  <c:v>1.11E-4</c:v>
                </c:pt>
                <c:pt idx="2851">
                  <c:v>2.7700000000000001E-4</c:v>
                </c:pt>
                <c:pt idx="2852">
                  <c:v>4.17E-4</c:v>
                </c:pt>
              </c:numCache>
            </c:numRef>
          </c:yVal>
          <c:smooth val="1"/>
          <c:extLst>
            <c:ext xmlns:c16="http://schemas.microsoft.com/office/drawing/2014/chart" uri="{C3380CC4-5D6E-409C-BE32-E72D297353CC}">
              <c16:uniqueId val="{00000001-25FB-4D26-B9E3-AA9CBC4C23F2}"/>
            </c:ext>
          </c:extLst>
        </c:ser>
        <c:dLbls>
          <c:showLegendKey val="0"/>
          <c:showVal val="0"/>
          <c:showCatName val="0"/>
          <c:showSerName val="0"/>
          <c:showPercent val="0"/>
          <c:showBubbleSize val="0"/>
        </c:dLbls>
        <c:axId val="360616096"/>
        <c:axId val="360628096"/>
      </c:scatterChart>
      <c:valAx>
        <c:axId val="3606160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Wavenumber (cm^-1)</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0628096"/>
        <c:crosses val="autoZero"/>
        <c:crossBetween val="midCat"/>
      </c:valAx>
      <c:valAx>
        <c:axId val="360628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Intensity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0616096"/>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10/15/2026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10/15/2026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10/15/2026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10/15/2026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A30DB68-3280-2FE2-F4D9-5F8D50A57200}"/>
              </a:ext>
            </a:extLst>
          </p:cNvPr>
          <p:cNvSpPr>
            <a:spLocks noGrp="1"/>
          </p:cNvSpPr>
          <p:nvPr>
            <p:ph type="subTitle" idx="1"/>
          </p:nvPr>
        </p:nvSpPr>
        <p:spPr>
          <a:xfrm>
            <a:off x="6854817" y="6342708"/>
            <a:ext cx="6801612" cy="515292"/>
          </a:xfrm>
        </p:spPr>
        <p:txBody>
          <a:bodyPr/>
          <a:lstStyle/>
          <a:p>
            <a:r>
              <a:rPr lang="en-US" dirty="0"/>
              <a:t>Thursday, 15 October, 2026</a:t>
            </a:r>
          </a:p>
        </p:txBody>
      </p:sp>
      <p:sp>
        <p:nvSpPr>
          <p:cNvPr id="4" name="Subtitle 2">
            <a:extLst>
              <a:ext uri="{FF2B5EF4-FFF2-40B4-BE49-F238E27FC236}">
                <a16:creationId xmlns:a16="http://schemas.microsoft.com/office/drawing/2014/main" id="{7EF4B4B0-C95A-79CD-C7C8-D9B910B7E320}"/>
              </a:ext>
            </a:extLst>
          </p:cNvPr>
          <p:cNvSpPr txBox="1">
            <a:spLocks/>
          </p:cNvSpPr>
          <p:nvPr/>
        </p:nvSpPr>
        <p:spPr>
          <a:xfrm>
            <a:off x="242048" y="5073225"/>
            <a:ext cx="6148478" cy="1413299"/>
          </a:xfrm>
          <a:prstGeom prst="rect">
            <a:avLst/>
          </a:prstGeom>
          <a:noFill/>
        </p:spPr>
        <p:txBody>
          <a:bodyPr vert="horz" lIns="91440" tIns="45720" rIns="91440" bIns="45720" rtlCol="0">
            <a:normAutofit fontScale="25000" lnSpcReduction="20000"/>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en-US" sz="12000" dirty="0"/>
              <a:t>Driss Takir</a:t>
            </a:r>
          </a:p>
          <a:p>
            <a:r>
              <a:rPr lang="en-US" sz="12000" dirty="0"/>
              <a:t>Space Science Institute (Boulder, CO)</a:t>
            </a:r>
          </a:p>
          <a:p>
            <a:r>
              <a:rPr lang="en-US" sz="12000" dirty="0"/>
              <a:t>Tohoku University (Sendai, Japan)</a:t>
            </a:r>
          </a:p>
          <a:p>
            <a:r>
              <a:rPr lang="en-US" dirty="0"/>
              <a:t> </a:t>
            </a:r>
          </a:p>
        </p:txBody>
      </p:sp>
      <p:sp>
        <p:nvSpPr>
          <p:cNvPr id="6" name="TextBox 5">
            <a:extLst>
              <a:ext uri="{FF2B5EF4-FFF2-40B4-BE49-F238E27FC236}">
                <a16:creationId xmlns:a16="http://schemas.microsoft.com/office/drawing/2014/main" id="{71AC0427-5EB6-5B36-E7DD-B4A86FB86C65}"/>
              </a:ext>
            </a:extLst>
          </p:cNvPr>
          <p:cNvSpPr txBox="1"/>
          <p:nvPr/>
        </p:nvSpPr>
        <p:spPr>
          <a:xfrm>
            <a:off x="1753074" y="1366897"/>
            <a:ext cx="8890097" cy="2062103"/>
          </a:xfrm>
          <a:prstGeom prst="rect">
            <a:avLst/>
          </a:prstGeom>
          <a:noFill/>
        </p:spPr>
        <p:txBody>
          <a:bodyPr wrap="square">
            <a:spAutoFit/>
          </a:bodyPr>
          <a:lstStyle/>
          <a:p>
            <a:pPr algn="ctr"/>
            <a:r>
              <a:rPr lang="en-US" sz="3200" dirty="0"/>
              <a:t>Zhang, C., et al., Infrared Spectra of Trans-Neptunian Object Ice Analogs, Version 1.0, </a:t>
            </a:r>
            <a:r>
              <a:rPr lang="en-US" sz="3200" dirty="0" err="1"/>
              <a:t>urn:nasa:pds:gbl-keck_lab:ir_ices_lab_spectra</a:t>
            </a:r>
            <a:r>
              <a:rPr lang="en-US" sz="3200" dirty="0"/>
              <a:t>::1.0, NASA Planetary Data System, 2026</a:t>
            </a:r>
            <a:endParaRPr lang="en-US" sz="3000" dirty="0"/>
          </a:p>
        </p:txBody>
      </p:sp>
    </p:spTree>
    <p:extLst>
      <p:ext uri="{BB962C8B-B14F-4D97-AF65-F5344CB8AC3E}">
        <p14:creationId xmlns:p14="http://schemas.microsoft.com/office/powerpoint/2010/main" val="359873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7D33-CDB8-F992-C706-FEBED293D725}"/>
              </a:ext>
            </a:extLst>
          </p:cNvPr>
          <p:cNvSpPr>
            <a:spLocks noGrp="1"/>
          </p:cNvSpPr>
          <p:nvPr>
            <p:ph type="title"/>
          </p:nvPr>
        </p:nvSpPr>
        <p:spPr/>
        <p:txBody>
          <a:bodyPr/>
          <a:lstStyle/>
          <a:p>
            <a:r>
              <a:rPr lang="en-US" dirty="0"/>
              <a:t>Dataset Summary</a:t>
            </a:r>
          </a:p>
        </p:txBody>
      </p:sp>
      <p:sp>
        <p:nvSpPr>
          <p:cNvPr id="3" name="Content Placeholder 2">
            <a:extLst>
              <a:ext uri="{FF2B5EF4-FFF2-40B4-BE49-F238E27FC236}">
                <a16:creationId xmlns:a16="http://schemas.microsoft.com/office/drawing/2014/main" id="{0ADA3CDA-E200-B293-8AB5-4ACCD170A177}"/>
              </a:ext>
            </a:extLst>
          </p:cNvPr>
          <p:cNvSpPr>
            <a:spLocks noGrp="1"/>
          </p:cNvSpPr>
          <p:nvPr>
            <p:ph idx="1"/>
          </p:nvPr>
        </p:nvSpPr>
        <p:spPr/>
        <p:txBody>
          <a:bodyPr>
            <a:normAutofit/>
          </a:bodyPr>
          <a:lstStyle/>
          <a:p>
            <a:r>
              <a:rPr lang="en-US" sz="2400" dirty="0"/>
              <a:t>The dataset consists of IR spectra of Trans-Neptunian Object (TNO) ice analogs </a:t>
            </a:r>
          </a:p>
          <a:p>
            <a:pPr marL="0" indent="0">
              <a:buNone/>
            </a:pPr>
            <a:endParaRPr lang="en-US" sz="2400" dirty="0"/>
          </a:p>
          <a:p>
            <a:r>
              <a:rPr lang="en-US" sz="2400" dirty="0"/>
              <a:t>IR spectra consist of  1</a:t>
            </a:r>
            <a:r>
              <a:rPr lang="en-US" sz="2400" baseline="-25000" dirty="0"/>
              <a:t>3</a:t>
            </a:r>
            <a:r>
              <a:rPr lang="en-US" sz="2400" dirty="0"/>
              <a:t>CH</a:t>
            </a:r>
            <a:r>
              <a:rPr lang="en-US" sz="2400" baseline="-25000" dirty="0"/>
              <a:t>4</a:t>
            </a:r>
            <a:r>
              <a:rPr lang="en-US" sz="2400" dirty="0"/>
              <a:t>, 1</a:t>
            </a:r>
            <a:r>
              <a:rPr lang="en-US" sz="2400" baseline="-25000" dirty="0"/>
              <a:t>3</a:t>
            </a:r>
            <a:r>
              <a:rPr lang="en-US" sz="2400" dirty="0"/>
              <a:t>CH</a:t>
            </a:r>
            <a:r>
              <a:rPr lang="en-US" sz="2400" baseline="-25000" dirty="0"/>
              <a:t>3</a:t>
            </a:r>
            <a:r>
              <a:rPr lang="en-US" sz="2400" dirty="0"/>
              <a:t>OH, and 1</a:t>
            </a:r>
            <a:r>
              <a:rPr lang="en-US" sz="2400" baseline="-25000" dirty="0"/>
              <a:t>3</a:t>
            </a:r>
            <a:r>
              <a:rPr lang="en-US" sz="2400" dirty="0"/>
              <a:t>CO</a:t>
            </a:r>
            <a:r>
              <a:rPr lang="en-US" sz="2400" baseline="-25000" dirty="0"/>
              <a:t>2 </a:t>
            </a:r>
            <a:r>
              <a:rPr lang="en-US" sz="2400" dirty="0"/>
              <a:t>ice and their spectra after GCR proxy processing.</a:t>
            </a:r>
          </a:p>
        </p:txBody>
      </p:sp>
    </p:spTree>
    <p:extLst>
      <p:ext uri="{BB962C8B-B14F-4D97-AF65-F5344CB8AC3E}">
        <p14:creationId xmlns:p14="http://schemas.microsoft.com/office/powerpoint/2010/main" val="328653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9F606-81D2-492C-E0F3-54C695D4CD3E}"/>
              </a:ext>
            </a:extLst>
          </p:cNvPr>
          <p:cNvSpPr>
            <a:spLocks noGrp="1"/>
          </p:cNvSpPr>
          <p:nvPr>
            <p:ph type="title"/>
          </p:nvPr>
        </p:nvSpPr>
        <p:spPr/>
        <p:txBody>
          <a:bodyPr/>
          <a:lstStyle/>
          <a:p>
            <a:r>
              <a:rPr lang="en-US" dirty="0"/>
              <a:t>Positives</a:t>
            </a:r>
          </a:p>
        </p:txBody>
      </p:sp>
      <p:sp>
        <p:nvSpPr>
          <p:cNvPr id="3" name="Content Placeholder 2">
            <a:extLst>
              <a:ext uri="{FF2B5EF4-FFF2-40B4-BE49-F238E27FC236}">
                <a16:creationId xmlns:a16="http://schemas.microsoft.com/office/drawing/2014/main" id="{C36A8C44-FC86-FEA0-B76C-03702174FFDC}"/>
              </a:ext>
            </a:extLst>
          </p:cNvPr>
          <p:cNvSpPr>
            <a:spLocks noGrp="1"/>
          </p:cNvSpPr>
          <p:nvPr>
            <p:ph idx="1"/>
          </p:nvPr>
        </p:nvSpPr>
        <p:spPr>
          <a:xfrm>
            <a:off x="2231135" y="2969230"/>
            <a:ext cx="8700567" cy="3575407"/>
          </a:xfrm>
        </p:spPr>
        <p:txBody>
          <a:bodyPr>
            <a:normAutofit/>
          </a:bodyPr>
          <a:lstStyle/>
          <a:p>
            <a:r>
              <a:rPr lang="en-US" sz="2400" dirty="0"/>
              <a:t>The dataset, which consists of IR spectra of Trans-Neptunian Object ice analogs, would be very beneficial and useful in interpreting ground-based and space-based (e.g., JWST) spectra of TNOs. </a:t>
            </a:r>
          </a:p>
          <a:p>
            <a:r>
              <a:rPr lang="en-US" sz="2400" dirty="0"/>
              <a:t>The authors have already published peer-reviewed manuscripts that include the proposed archived datasets.</a:t>
            </a:r>
          </a:p>
        </p:txBody>
      </p:sp>
    </p:spTree>
    <p:extLst>
      <p:ext uri="{BB962C8B-B14F-4D97-AF65-F5344CB8AC3E}">
        <p14:creationId xmlns:p14="http://schemas.microsoft.com/office/powerpoint/2010/main" val="133520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2BDB6-F6F4-142D-639B-E8335B102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51A8E-7F38-080E-56B6-09B55E95C1A6}"/>
              </a:ext>
            </a:extLst>
          </p:cNvPr>
          <p:cNvSpPr>
            <a:spLocks noGrp="1"/>
          </p:cNvSpPr>
          <p:nvPr>
            <p:ph type="title"/>
          </p:nvPr>
        </p:nvSpPr>
        <p:spPr/>
        <p:txBody>
          <a:bodyPr/>
          <a:lstStyle/>
          <a:p>
            <a:r>
              <a:rPr lang="en-US" dirty="0"/>
              <a:t>Recommendation#1</a:t>
            </a:r>
          </a:p>
        </p:txBody>
      </p:sp>
      <p:sp>
        <p:nvSpPr>
          <p:cNvPr id="3" name="Content Placeholder 2">
            <a:extLst>
              <a:ext uri="{FF2B5EF4-FFF2-40B4-BE49-F238E27FC236}">
                <a16:creationId xmlns:a16="http://schemas.microsoft.com/office/drawing/2014/main" id="{D221E77F-3963-EFE8-98C3-AD49689F09B9}"/>
              </a:ext>
            </a:extLst>
          </p:cNvPr>
          <p:cNvSpPr>
            <a:spLocks noGrp="1"/>
          </p:cNvSpPr>
          <p:nvPr>
            <p:ph idx="1"/>
          </p:nvPr>
        </p:nvSpPr>
        <p:spPr>
          <a:xfrm>
            <a:off x="1818527" y="2638044"/>
            <a:ext cx="9113176" cy="3495628"/>
          </a:xfrm>
        </p:spPr>
        <p:txBody>
          <a:bodyPr>
            <a:normAutofit fontScale="92500"/>
          </a:bodyPr>
          <a:lstStyle/>
          <a:p>
            <a:r>
              <a:rPr lang="en-US" sz="2400" dirty="0"/>
              <a:t>The Documentation/Overview file would benefit from including more information about the proposed archived datasets. For example, ice sample preparation, lab conditions (e.g., pressure, temperature) in which spectra were measured, preparation of TNO ice analogs, measurement viewing geometry, GCR proxy processing …</a:t>
            </a:r>
          </a:p>
          <a:p>
            <a:r>
              <a:rPr lang="en-US" sz="2400" dirty="0"/>
              <a:t>If all these details are covered in the two cited publications (Zhang et al.), please provide a brief highlight and summary in the Overview document.</a:t>
            </a:r>
          </a:p>
          <a:p>
            <a:r>
              <a:rPr lang="en-US" sz="2400" dirty="0"/>
              <a:t>In spectra files in the Data folder: please properly label the wavelength column (wavenumber) and intensity.</a:t>
            </a:r>
          </a:p>
        </p:txBody>
      </p:sp>
    </p:spTree>
    <p:extLst>
      <p:ext uri="{BB962C8B-B14F-4D97-AF65-F5344CB8AC3E}">
        <p14:creationId xmlns:p14="http://schemas.microsoft.com/office/powerpoint/2010/main" val="2917616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7B531-E80E-2271-CA88-5901E5813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D01A2-E996-552A-EEB3-D37E84018091}"/>
              </a:ext>
            </a:extLst>
          </p:cNvPr>
          <p:cNvSpPr>
            <a:spLocks noGrp="1"/>
          </p:cNvSpPr>
          <p:nvPr>
            <p:ph type="title"/>
          </p:nvPr>
        </p:nvSpPr>
        <p:spPr/>
        <p:txBody>
          <a:bodyPr/>
          <a:lstStyle/>
          <a:p>
            <a:r>
              <a:rPr lang="en-US" dirty="0"/>
              <a:t>Recommendation#2</a:t>
            </a:r>
          </a:p>
        </p:txBody>
      </p:sp>
      <p:sp>
        <p:nvSpPr>
          <p:cNvPr id="3" name="Content Placeholder 2">
            <a:extLst>
              <a:ext uri="{FF2B5EF4-FFF2-40B4-BE49-F238E27FC236}">
                <a16:creationId xmlns:a16="http://schemas.microsoft.com/office/drawing/2014/main" id="{22F0D11E-521C-FC2C-369D-A2F033388B48}"/>
              </a:ext>
            </a:extLst>
          </p:cNvPr>
          <p:cNvSpPr>
            <a:spLocks noGrp="1"/>
          </p:cNvSpPr>
          <p:nvPr>
            <p:ph idx="1"/>
          </p:nvPr>
        </p:nvSpPr>
        <p:spPr>
          <a:xfrm>
            <a:off x="2231135" y="2638044"/>
            <a:ext cx="8700567" cy="3101983"/>
          </a:xfrm>
        </p:spPr>
        <p:txBody>
          <a:bodyPr>
            <a:normAutofit/>
          </a:bodyPr>
          <a:lstStyle/>
          <a:p>
            <a:r>
              <a:rPr lang="en-US" sz="2400" dirty="0"/>
              <a:t>Please provide separate documentation for the lab and instrument. This will make it easier for users to find such information, rather than having to read cited papers to find it. </a:t>
            </a:r>
          </a:p>
        </p:txBody>
      </p:sp>
    </p:spTree>
    <p:extLst>
      <p:ext uri="{BB962C8B-B14F-4D97-AF65-F5344CB8AC3E}">
        <p14:creationId xmlns:p14="http://schemas.microsoft.com/office/powerpoint/2010/main" val="291995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ED35-7786-7B60-7E68-99DB5CF42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20FD0-20B8-64AE-6C12-06A98418A60B}"/>
              </a:ext>
            </a:extLst>
          </p:cNvPr>
          <p:cNvSpPr>
            <a:spLocks noGrp="1"/>
          </p:cNvSpPr>
          <p:nvPr>
            <p:ph type="title"/>
          </p:nvPr>
        </p:nvSpPr>
        <p:spPr/>
        <p:txBody>
          <a:bodyPr/>
          <a:lstStyle/>
          <a:p>
            <a:r>
              <a:rPr lang="en-US" dirty="0"/>
              <a:t>Recommendation#3</a:t>
            </a:r>
          </a:p>
        </p:txBody>
      </p:sp>
      <p:sp>
        <p:nvSpPr>
          <p:cNvPr id="3" name="Content Placeholder 2">
            <a:extLst>
              <a:ext uri="{FF2B5EF4-FFF2-40B4-BE49-F238E27FC236}">
                <a16:creationId xmlns:a16="http://schemas.microsoft.com/office/drawing/2014/main" id="{0AB4271A-86B9-A6B5-8AB3-AD2ABBF90CE1}"/>
              </a:ext>
            </a:extLst>
          </p:cNvPr>
          <p:cNvSpPr>
            <a:spLocks noGrp="1"/>
          </p:cNvSpPr>
          <p:nvPr>
            <p:ph idx="1"/>
          </p:nvPr>
        </p:nvSpPr>
        <p:spPr>
          <a:xfrm>
            <a:off x="2231135" y="2638044"/>
            <a:ext cx="8700567" cy="3101983"/>
          </a:xfrm>
        </p:spPr>
        <p:txBody>
          <a:bodyPr>
            <a:normAutofit/>
          </a:bodyPr>
          <a:lstStyle/>
          <a:p>
            <a:r>
              <a:rPr lang="en-US" sz="2400" dirty="0"/>
              <a:t>The thumbnails in the description of TNO ice analogs’ spectra seem to be missing; I could not locate them in the submitted datasets.</a:t>
            </a:r>
          </a:p>
        </p:txBody>
      </p:sp>
    </p:spTree>
    <p:extLst>
      <p:ext uri="{BB962C8B-B14F-4D97-AF65-F5344CB8AC3E}">
        <p14:creationId xmlns:p14="http://schemas.microsoft.com/office/powerpoint/2010/main" val="3288995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C2D7C-F1E0-BAB3-BC77-3FF1D13E82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3273B-D2B9-FE66-2F2A-548B03CC7AD6}"/>
              </a:ext>
            </a:extLst>
          </p:cNvPr>
          <p:cNvSpPr>
            <a:spLocks noGrp="1"/>
          </p:cNvSpPr>
          <p:nvPr>
            <p:ph type="title"/>
          </p:nvPr>
        </p:nvSpPr>
        <p:spPr/>
        <p:txBody>
          <a:bodyPr/>
          <a:lstStyle/>
          <a:p>
            <a:r>
              <a:rPr lang="en-US" dirty="0"/>
              <a:t>Recommendations#4</a:t>
            </a:r>
          </a:p>
        </p:txBody>
      </p:sp>
      <p:sp>
        <p:nvSpPr>
          <p:cNvPr id="3" name="Content Placeholder 2">
            <a:extLst>
              <a:ext uri="{FF2B5EF4-FFF2-40B4-BE49-F238E27FC236}">
                <a16:creationId xmlns:a16="http://schemas.microsoft.com/office/drawing/2014/main" id="{F26D8C94-7464-8A24-420D-C2D926A691D2}"/>
              </a:ext>
            </a:extLst>
          </p:cNvPr>
          <p:cNvSpPr>
            <a:spLocks noGrp="1"/>
          </p:cNvSpPr>
          <p:nvPr>
            <p:ph idx="1"/>
          </p:nvPr>
        </p:nvSpPr>
        <p:spPr>
          <a:xfrm>
            <a:off x="2231135" y="2638044"/>
            <a:ext cx="8700567" cy="3101983"/>
          </a:xfrm>
        </p:spPr>
        <p:txBody>
          <a:bodyPr>
            <a:normAutofit/>
          </a:bodyPr>
          <a:lstStyle/>
          <a:p>
            <a:r>
              <a:rPr lang="en-US" sz="2400" dirty="0"/>
              <a:t>Please describe whether the spectra are absolute or normalized. If they are normalized, please state the wavelength at which the spectra were normalized.</a:t>
            </a:r>
          </a:p>
        </p:txBody>
      </p:sp>
    </p:spTree>
    <p:extLst>
      <p:ext uri="{BB962C8B-B14F-4D97-AF65-F5344CB8AC3E}">
        <p14:creationId xmlns:p14="http://schemas.microsoft.com/office/powerpoint/2010/main" val="381625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9F5CB-002F-9FD0-8E93-E78FDC980E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68D52-8195-D6D6-D154-53767B323221}"/>
              </a:ext>
            </a:extLst>
          </p:cNvPr>
          <p:cNvSpPr>
            <a:spLocks noGrp="1"/>
          </p:cNvSpPr>
          <p:nvPr>
            <p:ph type="title"/>
          </p:nvPr>
        </p:nvSpPr>
        <p:spPr/>
        <p:txBody>
          <a:bodyPr/>
          <a:lstStyle/>
          <a:p>
            <a:r>
              <a:rPr lang="en-US" dirty="0"/>
              <a:t>Recommendation#5</a:t>
            </a:r>
          </a:p>
        </p:txBody>
      </p:sp>
      <p:sp>
        <p:nvSpPr>
          <p:cNvPr id="3" name="Content Placeholder 2">
            <a:extLst>
              <a:ext uri="{FF2B5EF4-FFF2-40B4-BE49-F238E27FC236}">
                <a16:creationId xmlns:a16="http://schemas.microsoft.com/office/drawing/2014/main" id="{57C8928A-E82D-1D88-E18C-B39AAEA6070E}"/>
              </a:ext>
            </a:extLst>
          </p:cNvPr>
          <p:cNvSpPr>
            <a:spLocks noGrp="1"/>
          </p:cNvSpPr>
          <p:nvPr>
            <p:ph idx="1"/>
          </p:nvPr>
        </p:nvSpPr>
        <p:spPr>
          <a:xfrm>
            <a:off x="2231135" y="2638044"/>
            <a:ext cx="8700567" cy="3101983"/>
          </a:xfrm>
        </p:spPr>
        <p:txBody>
          <a:bodyPr>
            <a:normAutofit/>
          </a:bodyPr>
          <a:lstStyle/>
          <a:p>
            <a:r>
              <a:rPr lang="en-US" sz="2400" dirty="0"/>
              <a:t>Please include the uncertainties associated with the spectral measurements for each TNO ice analog and describe how those uncertainties were calculated.</a:t>
            </a:r>
          </a:p>
        </p:txBody>
      </p:sp>
    </p:spTree>
    <p:extLst>
      <p:ext uri="{BB962C8B-B14F-4D97-AF65-F5344CB8AC3E}">
        <p14:creationId xmlns:p14="http://schemas.microsoft.com/office/powerpoint/2010/main" val="166358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BA0CB-51C4-8592-6714-1E6B62206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B4EDA-1DC4-D1B8-4907-63608FC31942}"/>
              </a:ext>
            </a:extLst>
          </p:cNvPr>
          <p:cNvSpPr>
            <a:spLocks noGrp="1"/>
          </p:cNvSpPr>
          <p:nvPr>
            <p:ph type="title"/>
          </p:nvPr>
        </p:nvSpPr>
        <p:spPr/>
        <p:txBody>
          <a:bodyPr/>
          <a:lstStyle/>
          <a:p>
            <a:r>
              <a:rPr lang="en-US" dirty="0"/>
              <a:t>Dataset plotting- test</a:t>
            </a:r>
          </a:p>
        </p:txBody>
      </p:sp>
      <p:graphicFrame>
        <p:nvGraphicFramePr>
          <p:cNvPr id="4" name="Content Placeholder 3">
            <a:extLst>
              <a:ext uri="{FF2B5EF4-FFF2-40B4-BE49-F238E27FC236}">
                <a16:creationId xmlns:a16="http://schemas.microsoft.com/office/drawing/2014/main" id="{D3F934A4-448A-1265-EF4F-862046DA8FAB}"/>
              </a:ext>
            </a:extLst>
          </p:cNvPr>
          <p:cNvGraphicFramePr>
            <a:graphicFrameLocks noGrp="1"/>
          </p:cNvGraphicFramePr>
          <p:nvPr>
            <p:ph idx="1"/>
            <p:extLst>
              <p:ext uri="{D42A27DB-BD31-4B8C-83A1-F6EECF244321}">
                <p14:modId xmlns:p14="http://schemas.microsoft.com/office/powerpoint/2010/main" val="4273940371"/>
              </p:ext>
            </p:extLst>
          </p:nvPr>
        </p:nvGraphicFramePr>
        <p:xfrm>
          <a:off x="1027416" y="2638425"/>
          <a:ext cx="9904109" cy="39781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430114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{0079757A-4052-487A-82EB-5E75B085CB58}TFfb9a325e-b4a8-473d-b025-df086f5ae4936d4b52f8-eab1f851f806</Template>
  <TotalTime>1058</TotalTime>
  <Words>394</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Gill Sans MT</vt:lpstr>
      <vt:lpstr>Parcel</vt:lpstr>
      <vt:lpstr>PowerPoint Presentation</vt:lpstr>
      <vt:lpstr>Dataset Summary</vt:lpstr>
      <vt:lpstr>Positives</vt:lpstr>
      <vt:lpstr>Recommendation#1</vt:lpstr>
      <vt:lpstr>Recommendation#2</vt:lpstr>
      <vt:lpstr>Recommendation#3</vt:lpstr>
      <vt:lpstr>Recommendations#4</vt:lpstr>
      <vt:lpstr>Recommendation#5</vt:lpstr>
      <vt:lpstr>Dataset plotting-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Driss Takir</dc:creator>
  <cp:lastModifiedBy>Driss Takir</cp:lastModifiedBy>
  <cp:revision>12</cp:revision>
  <dcterms:created xsi:type="dcterms:W3CDTF">2026-09-21T13:20:38Z</dcterms:created>
  <dcterms:modified xsi:type="dcterms:W3CDTF">2026-10-15T10:12:21Z</dcterms:modified>
</cp:coreProperties>
</file>